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</p:sldMasterIdLst>
  <p:notesMasterIdLst>
    <p:notesMasterId r:id="rId36"/>
  </p:notesMasterIdLst>
  <p:sldIdLst>
    <p:sldId id="257" r:id="rId3"/>
    <p:sldId id="259" r:id="rId4"/>
    <p:sldId id="287" r:id="rId5"/>
    <p:sldId id="261" r:id="rId6"/>
    <p:sldId id="271" r:id="rId7"/>
    <p:sldId id="279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6" r:id="rId23"/>
    <p:sldId id="291" r:id="rId24"/>
    <p:sldId id="288" r:id="rId25"/>
    <p:sldId id="292" r:id="rId26"/>
    <p:sldId id="293" r:id="rId27"/>
    <p:sldId id="295" r:id="rId28"/>
    <p:sldId id="294" r:id="rId29"/>
    <p:sldId id="296" r:id="rId30"/>
    <p:sldId id="290" r:id="rId31"/>
    <p:sldId id="297" r:id="rId32"/>
    <p:sldId id="298" r:id="rId33"/>
    <p:sldId id="299" r:id="rId34"/>
    <p:sldId id="300" r:id="rId3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704020202090204" pitchFamily="34" charset="0"/>
      <a:buNone/>
      <a:defRPr b="0" i="0" u="none" kern="1200" baseline="0">
        <a:solidFill>
          <a:schemeClr val="tx1"/>
        </a:solidFill>
        <a:latin typeface="Arial" panose="020B070402020209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704020202090204" pitchFamily="34" charset="0"/>
      <a:buNone/>
      <a:defRPr b="0" i="0" u="none" kern="1200" baseline="0">
        <a:solidFill>
          <a:schemeClr val="tx1"/>
        </a:solidFill>
        <a:latin typeface="Arial" panose="020B070402020209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704020202090204" pitchFamily="34" charset="0"/>
      <a:buNone/>
      <a:defRPr b="0" i="0" u="none" kern="1200" baseline="0">
        <a:solidFill>
          <a:schemeClr val="tx1"/>
        </a:solidFill>
        <a:latin typeface="Arial" panose="020B070402020209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704020202090204" pitchFamily="34" charset="0"/>
      <a:buNone/>
      <a:defRPr b="0" i="0" u="none" kern="1200" baseline="0">
        <a:solidFill>
          <a:schemeClr val="tx1"/>
        </a:solidFill>
        <a:latin typeface="Arial" panose="020B070402020209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704020202090204" pitchFamily="34" charset="0"/>
      <a:buNone/>
      <a:defRPr b="0" i="0" u="none" kern="1200" baseline="0">
        <a:solidFill>
          <a:schemeClr val="tx1"/>
        </a:solidFill>
        <a:latin typeface="Arial" panose="020B070402020209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704020202090204" pitchFamily="34" charset="0"/>
      <a:buNone/>
      <a:defRPr b="0" i="0" u="none" kern="1200" baseline="0">
        <a:solidFill>
          <a:schemeClr val="tx1"/>
        </a:solidFill>
        <a:latin typeface="Arial" panose="020B070402020209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704020202090204" pitchFamily="34" charset="0"/>
      <a:buNone/>
      <a:defRPr b="0" i="0" u="none" kern="1200" baseline="0">
        <a:solidFill>
          <a:schemeClr val="tx1"/>
        </a:solidFill>
        <a:latin typeface="Arial" panose="020B070402020209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704020202090204" pitchFamily="34" charset="0"/>
      <a:buNone/>
      <a:defRPr b="0" i="0" u="none" kern="1200" baseline="0">
        <a:solidFill>
          <a:schemeClr val="tx1"/>
        </a:solidFill>
        <a:latin typeface="Arial" panose="020B070402020209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704020202090204" pitchFamily="34" charset="0"/>
      <a:buNone/>
      <a:defRPr b="0" i="0" u="none" kern="1200" baseline="0">
        <a:solidFill>
          <a:schemeClr val="tx1"/>
        </a:solidFill>
        <a:latin typeface="Arial" panose="020B070402020209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508C"/>
    <a:srgbClr val="EF2568"/>
    <a:srgbClr val="E97D13"/>
    <a:srgbClr val="097FC8"/>
    <a:srgbClr val="EDB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3" d="100"/>
          <a:sy n="73" d="100"/>
        </p:scale>
        <p:origin x="230" y="96"/>
      </p:cViewPr>
      <p:guideLst>
        <p:guide orient="horz" pos="21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altLang="en-US" sz="1200" strike="noStrike" noProof="1"/>
          </a:p>
        </p:txBody>
      </p:sp>
      <p:sp>
        <p:nvSpPr>
          <p:cNvPr id="104877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lang="zh-CN" altLang="en-US" sz="1200" strike="noStrike" noProof="1"/>
          </a:p>
        </p:txBody>
      </p:sp>
      <p:sp>
        <p:nvSpPr>
          <p:cNvPr id="1048774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048775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104877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en-US" altLang="x-none" sz="1200" strike="noStrike" noProof="1"/>
          </a:p>
        </p:txBody>
      </p:sp>
      <p:sp>
        <p:nvSpPr>
          <p:cNvPr id="104877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7020304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7020304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7020304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7020304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7020304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7020304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7020304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7020304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702030404030204" pitchFamily="2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15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871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1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1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4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4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2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2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2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2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矩形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Arial" panose="020B0704020202090204" pitchFamily="34" charset="0"/>
              <a:ea typeface="宋体" panose="02010600030101010101" pitchFamily="2" charset="-122"/>
            </a:endParaRPr>
          </a:p>
        </p:txBody>
      </p:sp>
      <p:grpSp>
        <p:nvGrpSpPr>
          <p:cNvPr id="28" name="组合 15"/>
          <p:cNvGrpSpPr/>
          <p:nvPr userDrawn="1"/>
        </p:nvGrpSpPr>
        <p:grpSpPr>
          <a:xfrm>
            <a:off x="3203575" y="-12700"/>
            <a:ext cx="2606675" cy="1428750"/>
            <a:chOff x="0" y="0"/>
            <a:chExt cx="2606010" cy="1429002"/>
          </a:xfrm>
        </p:grpSpPr>
        <p:sp>
          <p:nvSpPr>
            <p:cNvPr id="1048587" name="椭圆 16"/>
            <p:cNvSpPr/>
            <p:nvPr/>
          </p:nvSpPr>
          <p:spPr>
            <a:xfrm>
              <a:off x="0" y="777554"/>
              <a:ext cx="651448" cy="651448"/>
            </a:xfrm>
            <a:prstGeom prst="ellipse">
              <a:avLst/>
            </a:prstGeom>
            <a:solidFill>
              <a:srgbClr val="ADB6C7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Arial" panose="020B070402020209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588" name="矩形 17"/>
            <p:cNvSpPr/>
            <p:nvPr/>
          </p:nvSpPr>
          <p:spPr>
            <a:xfrm>
              <a:off x="0" y="0"/>
              <a:ext cx="651448" cy="1103278"/>
            </a:xfrm>
            <a:prstGeom prst="rect">
              <a:avLst/>
            </a:prstGeom>
            <a:solidFill>
              <a:srgbClr val="ADB6C7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Arial" panose="020B070402020209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589" name="椭圆 18"/>
            <p:cNvSpPr/>
            <p:nvPr/>
          </p:nvSpPr>
          <p:spPr>
            <a:xfrm>
              <a:off x="651521" y="777554"/>
              <a:ext cx="651448" cy="651448"/>
            </a:xfrm>
            <a:prstGeom prst="ellipse">
              <a:avLst/>
            </a:prstGeom>
            <a:solidFill>
              <a:srgbClr val="097FC8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Arial" panose="020B070402020209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590" name="矩形 19"/>
            <p:cNvSpPr/>
            <p:nvPr/>
          </p:nvSpPr>
          <p:spPr>
            <a:xfrm>
              <a:off x="651521" y="0"/>
              <a:ext cx="651448" cy="1103278"/>
            </a:xfrm>
            <a:prstGeom prst="rect">
              <a:avLst/>
            </a:prstGeom>
            <a:solidFill>
              <a:srgbClr val="097FC8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Arial" panose="020B070402020209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591" name="椭圆 20"/>
            <p:cNvSpPr/>
            <p:nvPr/>
          </p:nvSpPr>
          <p:spPr>
            <a:xfrm>
              <a:off x="1303041" y="777554"/>
              <a:ext cx="651448" cy="651448"/>
            </a:xfrm>
            <a:prstGeom prst="ellipse">
              <a:avLst/>
            </a:prstGeom>
            <a:solidFill>
              <a:srgbClr val="CBD1DB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Arial" panose="020B070402020209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592" name="矩形 21"/>
            <p:cNvSpPr/>
            <p:nvPr/>
          </p:nvSpPr>
          <p:spPr>
            <a:xfrm>
              <a:off x="1303041" y="0"/>
              <a:ext cx="651448" cy="1103277"/>
            </a:xfrm>
            <a:prstGeom prst="rect">
              <a:avLst/>
            </a:prstGeom>
            <a:solidFill>
              <a:srgbClr val="CBD1DB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Arial" panose="020B070402020209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593" name="椭圆 22"/>
            <p:cNvSpPr/>
            <p:nvPr/>
          </p:nvSpPr>
          <p:spPr>
            <a:xfrm>
              <a:off x="1954562" y="777554"/>
              <a:ext cx="651448" cy="651448"/>
            </a:xfrm>
            <a:prstGeom prst="ellipse">
              <a:avLst/>
            </a:prstGeom>
            <a:solidFill>
              <a:srgbClr val="1A1D1F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Arial" panose="020B070402020209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594" name="矩形 23"/>
            <p:cNvSpPr/>
            <p:nvPr/>
          </p:nvSpPr>
          <p:spPr>
            <a:xfrm>
              <a:off x="1954562" y="0"/>
              <a:ext cx="651448" cy="1103278"/>
            </a:xfrm>
            <a:prstGeom prst="rect">
              <a:avLst/>
            </a:prstGeom>
            <a:solidFill>
              <a:srgbClr val="1A1D1F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Arial" panose="020B070402020209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组合 24"/>
          <p:cNvGrpSpPr/>
          <p:nvPr userDrawn="1"/>
        </p:nvGrpSpPr>
        <p:grpSpPr>
          <a:xfrm>
            <a:off x="0" y="6677025"/>
            <a:ext cx="9144000" cy="193675"/>
            <a:chOff x="0" y="0"/>
            <a:chExt cx="12180336" cy="144000"/>
          </a:xfrm>
        </p:grpSpPr>
        <p:sp>
          <p:nvSpPr>
            <p:cNvPr id="1048595" name="矩形 25"/>
            <p:cNvSpPr/>
            <p:nvPr/>
          </p:nvSpPr>
          <p:spPr>
            <a:xfrm>
              <a:off x="0" y="0"/>
              <a:ext cx="3060000" cy="144000"/>
            </a:xfrm>
            <a:prstGeom prst="rect">
              <a:avLst/>
            </a:prstGeom>
            <a:solidFill>
              <a:srgbClr val="ADB6C7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Arial" panose="020B070402020209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596" name="矩形 26"/>
            <p:cNvSpPr/>
            <p:nvPr/>
          </p:nvSpPr>
          <p:spPr>
            <a:xfrm>
              <a:off x="3048112" y="0"/>
              <a:ext cx="3036000" cy="144000"/>
            </a:xfrm>
            <a:prstGeom prst="rect">
              <a:avLst/>
            </a:prstGeom>
            <a:solidFill>
              <a:srgbClr val="087AC0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Arial" panose="020B070402020209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597" name="矩形 27"/>
            <p:cNvSpPr/>
            <p:nvPr/>
          </p:nvSpPr>
          <p:spPr>
            <a:xfrm>
              <a:off x="6072224" y="0"/>
              <a:ext cx="3060000" cy="144000"/>
            </a:xfrm>
            <a:prstGeom prst="rect">
              <a:avLst/>
            </a:prstGeom>
            <a:solidFill>
              <a:srgbClr val="CBD1DB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Arial" panose="020B070402020209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598" name="矩形 28"/>
            <p:cNvSpPr/>
            <p:nvPr/>
          </p:nvSpPr>
          <p:spPr>
            <a:xfrm>
              <a:off x="9120336" y="0"/>
              <a:ext cx="3060000" cy="144000"/>
            </a:xfrm>
            <a:prstGeom prst="rect">
              <a:avLst/>
            </a:prstGeom>
            <a:solidFill>
              <a:srgbClr val="2A323E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Arial" panose="020B070402020209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48599" name="副标题 6"/>
          <p:cNvSpPr/>
          <p:nvPr/>
        </p:nvSpPr>
        <p:spPr>
          <a:xfrm>
            <a:off x="2287588" y="3282950"/>
            <a:ext cx="4581525" cy="384175"/>
          </a:xfrm>
          <a:prstGeom prst="roundRect">
            <a:avLst>
              <a:gd name="adj" fmla="val 50000"/>
            </a:avLst>
          </a:prstGeom>
          <a:solidFill>
            <a:srgbClr val="ADB6C7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None/>
            </a:pPr>
            <a:endParaRPr lang="en-US" altLang="x-none" b="1" dirty="0">
              <a:solidFill>
                <a:schemeClr val="bg1"/>
              </a:solidFill>
              <a:latin typeface="幼圆" pitchFamily="1" charset="-122"/>
              <a:ea typeface="幼圆" pitchFamily="1" charset="-122"/>
            </a:endParaRPr>
          </a:p>
        </p:txBody>
      </p:sp>
      <p:sp>
        <p:nvSpPr>
          <p:cNvPr id="1048600" name="KSO_BT1"/>
          <p:cNvSpPr>
            <a:spLocks noGrp="1"/>
          </p:cNvSpPr>
          <p:nvPr>
            <p:ph type="ctrTitle"/>
          </p:nvPr>
        </p:nvSpPr>
        <p:spPr>
          <a:xfrm>
            <a:off x="1130300" y="2282825"/>
            <a:ext cx="7010400" cy="835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3600" kern="12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601" name="KSO_BC1"/>
          <p:cNvSpPr>
            <a:spLocks noGrp="1"/>
          </p:cNvSpPr>
          <p:nvPr>
            <p:ph type="subTitle" idx="1"/>
          </p:nvPr>
        </p:nvSpPr>
        <p:spPr>
          <a:xfrm>
            <a:off x="2349500" y="3238500"/>
            <a:ext cx="4508500" cy="431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1800" kern="1200">
                <a:solidFill>
                  <a:schemeClr val="bg1"/>
                </a:solidFill>
              </a:defRPr>
            </a:lvl1pPr>
            <a:lvl2pPr marL="0" lvl="1" indent="0" algn="ctr">
              <a:buNone/>
              <a:defRPr sz="1800" kern="1200">
                <a:solidFill>
                  <a:schemeClr val="bg1"/>
                </a:solidFill>
              </a:defRPr>
            </a:lvl2pPr>
            <a:lvl3pPr marL="685800" lvl="2" indent="-685800" algn="ctr">
              <a:buNone/>
              <a:defRPr sz="1800" kern="1200">
                <a:solidFill>
                  <a:schemeClr val="bg1"/>
                </a:solidFill>
              </a:defRPr>
            </a:lvl3pPr>
            <a:lvl4pPr marL="1028700" lvl="3" indent="-1028700" algn="ctr">
              <a:buNone/>
              <a:defRPr sz="1800" kern="1200">
                <a:solidFill>
                  <a:schemeClr val="bg1"/>
                </a:solidFill>
              </a:defRPr>
            </a:lvl4pPr>
            <a:lvl5pPr marL="1371600" lvl="4" indent="-1371600" algn="ctr">
              <a:buNone/>
              <a:defRPr sz="1800" kern="1200">
                <a:solidFill>
                  <a:schemeClr val="bg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1048602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fontAlgn="base"/>
            <a:endParaRPr lang="en-US" altLang="x-none" strike="noStrike" noProof="1"/>
          </a:p>
        </p:txBody>
      </p:sp>
      <p:sp>
        <p:nvSpPr>
          <p:cNvPr id="1048603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2050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fontAlgn="base"/>
            <a:endParaRPr lang="zh-CN" altLang="en-US" strike="noStrike" noProof="1"/>
          </a:p>
        </p:txBody>
      </p:sp>
      <p:sp>
        <p:nvSpPr>
          <p:cNvPr id="1048604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fontAlgn="base"/>
            <a:fld id="{9A0DB2DC-4C9A-4742-B13C-FB6460FD3503}" type="slidenum">
              <a:rPr lang="en-US" altLang="x-none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60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6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10486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0486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699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70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104870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04870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693" name="内容占位符 2"/>
          <p:cNvSpPr>
            <a:spLocks noGrp="1"/>
          </p:cNvSpPr>
          <p:nvPr>
            <p:ph sz="half" idx="1"/>
          </p:nvPr>
        </p:nvSpPr>
        <p:spPr>
          <a:xfrm>
            <a:off x="371475" y="1120775"/>
            <a:ext cx="4133628" cy="53133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694" name="内容占位符 3"/>
          <p:cNvSpPr>
            <a:spLocks noGrp="1"/>
          </p:cNvSpPr>
          <p:nvPr>
            <p:ph sz="half" idx="2"/>
          </p:nvPr>
        </p:nvSpPr>
        <p:spPr>
          <a:xfrm>
            <a:off x="4673822" y="1120775"/>
            <a:ext cx="4133628" cy="53133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69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104869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04869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标题 1"/>
          <p:cNvSpPr>
            <a:spLocks noGrp="1"/>
          </p:cNvSpPr>
          <p:nvPr>
            <p:ph type="title"/>
          </p:nvPr>
        </p:nvSpPr>
        <p:spPr>
          <a:xfrm>
            <a:off x="336550" y="72390"/>
            <a:ext cx="7008495" cy="89217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633" name="内容占位符 3"/>
          <p:cNvSpPr>
            <a:spLocks noGrp="1"/>
          </p:cNvSpPr>
          <p:nvPr>
            <p:ph sz="half" idx="2"/>
          </p:nvPr>
        </p:nvSpPr>
        <p:spPr>
          <a:xfrm>
            <a:off x="260350" y="1173480"/>
            <a:ext cx="8439785" cy="5015230"/>
          </a:xfrm>
        </p:spPr>
        <p:txBody>
          <a:bodyPr/>
          <a:lstStyle>
            <a:lvl1pPr>
              <a:lnSpc>
                <a:spcPct val="150000"/>
              </a:lnSpc>
            </a:lvl1pPr>
            <a:lvl2pPr>
              <a:lnSpc>
                <a:spcPct val="150000"/>
              </a:lnSpc>
            </a:lvl2pPr>
            <a:lvl3pPr>
              <a:lnSpc>
                <a:spcPct val="150000"/>
              </a:lnSpc>
            </a:lvl3pPr>
            <a:lvl4pPr>
              <a:lnSpc>
                <a:spcPct val="150000"/>
              </a:lnSpc>
            </a:lvl4pPr>
            <a:lvl5pPr>
              <a:lnSpc>
                <a:spcPct val="150000"/>
              </a:lnSpc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63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1048635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04863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  <p:cxnSp>
        <p:nvCxnSpPr>
          <p:cNvPr id="3145728" name="直接箭头连接符 9"/>
          <p:cNvCxnSpPr>
            <a:cxnSpLocks/>
          </p:cNvCxnSpPr>
          <p:nvPr userDrawn="1"/>
        </p:nvCxnSpPr>
        <p:spPr>
          <a:xfrm>
            <a:off x="52705" y="964565"/>
            <a:ext cx="9073515" cy="0"/>
          </a:xfrm>
          <a:prstGeom prst="straightConnector1">
            <a:avLst/>
          </a:prstGeom>
          <a:ln w="95250" cmpd="tri">
            <a:solidFill>
              <a:schemeClr val="accent1"/>
            </a:solidFill>
            <a:round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64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104865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04865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104861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04861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  <p:sp>
        <p:nvSpPr>
          <p:cNvPr id="1048620" name="矩形 4"/>
          <p:cNvSpPr/>
          <p:nvPr userDrawn="1"/>
        </p:nvSpPr>
        <p:spPr>
          <a:xfrm>
            <a:off x="8255" y="3810"/>
            <a:ext cx="1367155" cy="6693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21" name="文本框 11"/>
          <p:cNvSpPr txBox="1"/>
          <p:nvPr userDrawn="1"/>
        </p:nvSpPr>
        <p:spPr>
          <a:xfrm>
            <a:off x="1239203" y="1769745"/>
            <a:ext cx="692785" cy="486664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 anchor="ctr" anchorCtr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sz="40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C</a:t>
            </a:r>
          </a:p>
          <a:p>
            <a:pPr algn="dist" fontAlgn="auto">
              <a:lnSpc>
                <a:spcPct val="100000"/>
              </a:lnSpc>
            </a:pPr>
            <a:r>
              <a:rPr lang="en-US" altLang="zh-CN" sz="40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O</a:t>
            </a:r>
          </a:p>
          <a:p>
            <a:pPr algn="dist" fontAlgn="auto">
              <a:lnSpc>
                <a:spcPct val="100000"/>
              </a:lnSpc>
            </a:pPr>
            <a:r>
              <a:rPr lang="en-US" altLang="zh-CN" sz="40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N</a:t>
            </a:r>
          </a:p>
          <a:p>
            <a:pPr algn="dist" fontAlgn="auto">
              <a:lnSpc>
                <a:spcPct val="100000"/>
              </a:lnSpc>
            </a:pPr>
            <a:r>
              <a:rPr lang="en-US" altLang="zh-CN" sz="40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T</a:t>
            </a:r>
          </a:p>
          <a:p>
            <a:pPr algn="dist" fontAlgn="auto">
              <a:lnSpc>
                <a:spcPct val="100000"/>
              </a:lnSpc>
            </a:pPr>
            <a:r>
              <a:rPr lang="en-US" altLang="zh-CN" sz="40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E</a:t>
            </a:r>
          </a:p>
          <a:p>
            <a:pPr algn="dist" fontAlgn="auto">
              <a:lnSpc>
                <a:spcPct val="100000"/>
              </a:lnSpc>
            </a:pPr>
            <a:r>
              <a:rPr lang="en-US" altLang="zh-CN" sz="40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N</a:t>
            </a:r>
          </a:p>
          <a:p>
            <a:pPr algn="dist" fontAlgn="auto">
              <a:lnSpc>
                <a:spcPct val="100000"/>
              </a:lnSpc>
            </a:pPr>
            <a:r>
              <a:rPr lang="en-US" altLang="zh-CN" sz="40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T</a:t>
            </a:r>
          </a:p>
          <a:p>
            <a:pPr algn="dist" fontAlgn="auto">
              <a:lnSpc>
                <a:spcPct val="100000"/>
              </a:lnSpc>
            </a:pPr>
            <a:r>
              <a:rPr lang="en-US" altLang="zh-CN" sz="4000" b="1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cs typeface="+mn-cs"/>
              </a:rPr>
              <a:t>S</a:t>
            </a:r>
          </a:p>
        </p:txBody>
      </p:sp>
      <p:sp>
        <p:nvSpPr>
          <p:cNvPr id="1048622" name="文本框 5"/>
          <p:cNvSpPr txBox="1"/>
          <p:nvPr userDrawn="1"/>
        </p:nvSpPr>
        <p:spPr>
          <a:xfrm>
            <a:off x="575310" y="3810"/>
            <a:ext cx="1535430" cy="189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目录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04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05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70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104870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04870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2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3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3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3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104868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04868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68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6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10486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0486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竖排标题 1"/>
          <p:cNvSpPr>
            <a:spLocks noGrp="1"/>
          </p:cNvSpPr>
          <p:nvPr>
            <p:ph type="title" orient="vert"/>
          </p:nvPr>
        </p:nvSpPr>
        <p:spPr>
          <a:xfrm>
            <a:off x="6698456" y="166688"/>
            <a:ext cx="2108994" cy="62674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68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71475" y="166688"/>
            <a:ext cx="6204721" cy="62674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68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altLang="x-none" strike="noStrike" noProof="1"/>
          </a:p>
        </p:txBody>
      </p:sp>
      <p:sp>
        <p:nvSpPr>
          <p:cNvPr id="104869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104869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45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74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4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4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50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51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5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5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5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56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757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5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759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6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6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6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20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21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22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6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6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67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1048768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76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7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7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1048734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8735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104873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3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3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48710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48711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12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48713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6"/>
          <p:cNvGrpSpPr/>
          <p:nvPr userDrawn="1"/>
        </p:nvGrpSpPr>
        <p:grpSpPr>
          <a:xfrm>
            <a:off x="0" y="0"/>
            <a:ext cx="9144000" cy="6870700"/>
            <a:chOff x="0" y="0"/>
            <a:chExt cx="9144000" cy="6870700"/>
          </a:xfrm>
        </p:grpSpPr>
        <p:sp>
          <p:nvSpPr>
            <p:cNvPr id="1048576" name="矩形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2F2F2"/>
            </a:solidFill>
            <a:ln w="9525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dirty="0">
                <a:solidFill>
                  <a:srgbClr val="FFFFFF"/>
                </a:solidFill>
                <a:latin typeface="Arial" panose="020B070402020209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5" name="组合 9"/>
            <p:cNvGrpSpPr/>
            <p:nvPr userDrawn="1"/>
          </p:nvGrpSpPr>
          <p:grpSpPr>
            <a:xfrm>
              <a:off x="0" y="6677025"/>
              <a:ext cx="9144000" cy="193675"/>
              <a:chOff x="0" y="0"/>
              <a:chExt cx="12180336" cy="144000"/>
            </a:xfrm>
          </p:grpSpPr>
          <p:sp>
            <p:nvSpPr>
              <p:cNvPr id="1048577" name="矩形 10"/>
              <p:cNvSpPr/>
              <p:nvPr/>
            </p:nvSpPr>
            <p:spPr>
              <a:xfrm>
                <a:off x="0" y="0"/>
                <a:ext cx="3060000" cy="144000"/>
              </a:xfrm>
              <a:prstGeom prst="rect">
                <a:avLst/>
              </a:prstGeom>
              <a:solidFill>
                <a:srgbClr val="ADB6C7"/>
              </a:solidFill>
              <a:ln w="9525">
                <a:noFill/>
              </a:ln>
            </p:spPr>
            <p:txBody>
              <a:bodyPr anchor="ctr"/>
              <a:lstStyle/>
              <a:p>
                <a:pPr lvl="0" indent="0" algn="ctr"/>
                <a:endParaRPr lang="zh-CN" altLang="en-US" dirty="0">
                  <a:solidFill>
                    <a:srgbClr val="FFFFFF"/>
                  </a:solidFill>
                  <a:latin typeface="Arial" panose="020B070402020209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48578" name="矩形 11"/>
              <p:cNvSpPr/>
              <p:nvPr/>
            </p:nvSpPr>
            <p:spPr>
              <a:xfrm>
                <a:off x="3048112" y="0"/>
                <a:ext cx="3036000" cy="144000"/>
              </a:xfrm>
              <a:prstGeom prst="rect">
                <a:avLst/>
              </a:prstGeom>
              <a:solidFill>
                <a:srgbClr val="087AC0"/>
              </a:solidFill>
              <a:ln w="9525">
                <a:noFill/>
              </a:ln>
            </p:spPr>
            <p:txBody>
              <a:bodyPr anchor="ctr"/>
              <a:lstStyle/>
              <a:p>
                <a:pPr lvl="0" indent="0" algn="ctr"/>
                <a:endParaRPr lang="zh-CN" altLang="en-US" dirty="0">
                  <a:solidFill>
                    <a:srgbClr val="FFFFFF"/>
                  </a:solidFill>
                  <a:latin typeface="Arial" panose="020B070402020209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48579" name="矩形 12"/>
              <p:cNvSpPr/>
              <p:nvPr/>
            </p:nvSpPr>
            <p:spPr>
              <a:xfrm>
                <a:off x="6072224" y="0"/>
                <a:ext cx="3060000" cy="144000"/>
              </a:xfrm>
              <a:prstGeom prst="rect">
                <a:avLst/>
              </a:prstGeom>
              <a:solidFill>
                <a:srgbClr val="CBD1DB"/>
              </a:solidFill>
              <a:ln w="9525">
                <a:noFill/>
              </a:ln>
            </p:spPr>
            <p:txBody>
              <a:bodyPr anchor="ctr"/>
              <a:lstStyle/>
              <a:p>
                <a:pPr lvl="0" indent="0" algn="ctr"/>
                <a:endParaRPr lang="zh-CN" altLang="en-US" dirty="0">
                  <a:solidFill>
                    <a:srgbClr val="FFFFFF"/>
                  </a:solidFill>
                  <a:latin typeface="Arial" panose="020B070402020209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48580" name="矩形 13"/>
              <p:cNvSpPr/>
              <p:nvPr/>
            </p:nvSpPr>
            <p:spPr>
              <a:xfrm>
                <a:off x="9120336" y="0"/>
                <a:ext cx="3060000" cy="144000"/>
              </a:xfrm>
              <a:prstGeom prst="rect">
                <a:avLst/>
              </a:prstGeom>
              <a:solidFill>
                <a:srgbClr val="2A323E"/>
              </a:solidFill>
              <a:ln w="9525">
                <a:noFill/>
              </a:ln>
            </p:spPr>
            <p:txBody>
              <a:bodyPr anchor="ctr"/>
              <a:lstStyle/>
              <a:p>
                <a:pPr lvl="0" indent="0" algn="ctr"/>
                <a:endParaRPr lang="zh-CN" altLang="en-US" dirty="0">
                  <a:solidFill>
                    <a:srgbClr val="FFFFFF"/>
                  </a:solidFill>
                  <a:latin typeface="Arial" panose="020B070402020209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48581" name="KSO_FD"/>
          <p:cNvSpPr>
            <a:spLocks noGrp="1"/>
          </p:cNvSpPr>
          <p:nvPr>
            <p:ph type="dt" sz="half" idx="2"/>
          </p:nvPr>
        </p:nvSpPr>
        <p:spPr>
          <a:xfrm>
            <a:off x="628650" y="645160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/>
            </a:lvl1pPr>
          </a:lstStyle>
          <a:p>
            <a:pPr lvl="0" fontAlgn="base"/>
            <a:endParaRPr lang="en-US" altLang="x-none" strike="noStrike" noProof="1"/>
          </a:p>
        </p:txBody>
      </p:sp>
      <p:sp>
        <p:nvSpPr>
          <p:cNvPr id="1048582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467475"/>
            <a:ext cx="30861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48583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451600"/>
            <a:ext cx="20574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/>
            </a:lvl1pPr>
          </a:lstStyle>
          <a:p>
            <a:pPr lvl="0" fontAlgn="base"/>
            <a:fld id="{9A0DB2DC-4C9A-4742-B13C-FB6460FD3503}" type="slidenum">
              <a:rPr lang="en-US" altLang="x-none" strike="noStrike" noProof="1" dirty="0">
                <a:latin typeface="Arial" panose="020B070402020209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x-none" strike="noStrike" noProof="1"/>
          </a:p>
        </p:txBody>
      </p:sp>
      <p:sp>
        <p:nvSpPr>
          <p:cNvPr id="1048584" name="KSO_BC1"/>
          <p:cNvSpPr>
            <a:spLocks noGrp="1"/>
          </p:cNvSpPr>
          <p:nvPr>
            <p:ph type="body"/>
          </p:nvPr>
        </p:nvSpPr>
        <p:spPr>
          <a:xfrm>
            <a:off x="371475" y="1120775"/>
            <a:ext cx="8435975" cy="53133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61950"/>
            <a:r>
              <a:rPr lang="zh-CN" altLang="en-US"/>
              <a:t>单击此处编辑母版文本样式</a:t>
            </a:r>
          </a:p>
          <a:p>
            <a:pPr lvl="1" indent="-361950"/>
            <a:r>
              <a:rPr lang="zh-CN" altLang="en-US"/>
              <a:t>第二级</a:t>
            </a:r>
          </a:p>
        </p:txBody>
      </p:sp>
      <p:sp>
        <p:nvSpPr>
          <p:cNvPr id="1048585" name="KSO_BT1"/>
          <p:cNvSpPr>
            <a:spLocks noGrp="1"/>
          </p:cNvSpPr>
          <p:nvPr>
            <p:ph type="title"/>
          </p:nvPr>
        </p:nvSpPr>
        <p:spPr>
          <a:xfrm>
            <a:off x="371475" y="166688"/>
            <a:ext cx="8435975" cy="6413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marL="0" lvl="0" indent="0" algn="l" defTabSz="6858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200" b="1" i="0" u="none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lvl="0" indent="-361950" algn="just" defTabSz="685800" eaLnBrk="1" fontAlgn="base" latinLnBrk="0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n"/>
        <a:defRPr sz="2400" b="1" i="0" u="none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361950" lvl="1" indent="-361950" algn="just" defTabSz="685800" eaLnBrk="1" fontAlgn="base" latinLnBrk="0" hangingPunct="1">
        <a:lnSpc>
          <a:spcPct val="120000"/>
        </a:lnSpc>
        <a:spcBef>
          <a:spcPct val="0"/>
        </a:spcBef>
        <a:spcAft>
          <a:spcPts val="1200"/>
        </a:spcAft>
        <a:buClr>
          <a:srgbClr val="A6A1E0"/>
        </a:buClr>
        <a:buFont typeface="幼圆" pitchFamily="1" charset="-122"/>
        <a:buChar char=" 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704020202090204" pitchFamily="34" charset="0"/>
        <a:buChar char="•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70402020209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70402020209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70402020209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70402020209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70402020209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685800" eaLnBrk="1" fontAlgn="base" latinLnBrk="0" hangingPunct="1">
        <a:lnSpc>
          <a:spcPct val="90000"/>
        </a:lnSpc>
        <a:spcBef>
          <a:spcPts val="375"/>
        </a:spcBef>
        <a:spcAft>
          <a:spcPct val="0"/>
        </a:spcAft>
        <a:buFont typeface="Arial" panose="020B0704020202090204" pitchFamily="34" charset="0"/>
        <a:buChar char="•"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7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 219"/>
          <p:cNvSpPr/>
          <p:nvPr/>
        </p:nvSpPr>
        <p:spPr>
          <a:xfrm>
            <a:off x="1841500" y="3238500"/>
            <a:ext cx="5759450" cy="1462088"/>
          </a:xfrm>
          <a:prstGeom prst="roundRect">
            <a:avLst>
              <a:gd name="adj" fmla="val 50000"/>
            </a:avLst>
          </a:prstGeom>
          <a:solidFill>
            <a:srgbClr val="097FC8"/>
          </a:solidFill>
          <a:ln w="196850" cmpd="tri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1048606" name="标题 5121"/>
          <p:cNvSpPr>
            <a:spLocks noGrp="1"/>
          </p:cNvSpPr>
          <p:nvPr>
            <p:ph type="ctrTitle"/>
          </p:nvPr>
        </p:nvSpPr>
        <p:spPr>
          <a:xfrm>
            <a:off x="1066800" y="2337435"/>
            <a:ext cx="7010400" cy="835025"/>
          </a:xfrm>
        </p:spPr>
        <p:txBody>
          <a:bodyPr anchor="ctr"/>
          <a:lstStyle/>
          <a:p>
            <a:pPr defTabSz="685800">
              <a:buNone/>
            </a:pPr>
            <a:r>
              <a:rPr lang="zh-CN" altLang="en-US" sz="5400" dirty="0">
                <a:solidFill>
                  <a:schemeClr val="accent1"/>
                </a:solidFill>
                <a:latin typeface="黑体-简" panose="02000000000000000000" charset="-122"/>
                <a:ea typeface="黑体-简" panose="02000000000000000000" charset="-122"/>
                <a:cs typeface="黑体-简" panose="02000000000000000000" charset="-122"/>
                <a:sym typeface="+mn-ea"/>
              </a:rPr>
              <a:t>第二章</a:t>
            </a:r>
            <a:r>
              <a:rPr lang="zh-CN" altLang="en-US" sz="6000" dirty="0">
                <a:solidFill>
                  <a:schemeClr val="bg1"/>
                </a:solidFill>
                <a:latin typeface="黑体-简" panose="02000000000000000000" charset="-122"/>
                <a:ea typeface="黑体-简" panose="02000000000000000000" charset="-122"/>
                <a:cs typeface="黑体-简" panose="02000000000000000000" charset="-122"/>
                <a:sym typeface="+mn-ea"/>
              </a:rPr>
              <a:t> </a:t>
            </a:r>
            <a:endParaRPr lang="zh-CN" altLang="en-US" sz="6000" kern="1200" baseline="0" dirty="0">
              <a:solidFill>
                <a:schemeClr val="bg1"/>
              </a:solidFill>
              <a:latin typeface="黑体-简" panose="02000000000000000000" charset="-122"/>
              <a:ea typeface="黑体-简" panose="02000000000000000000" charset="-122"/>
              <a:cs typeface="黑体-简" panose="02000000000000000000" charset="-122"/>
              <a:sym typeface="+mn-ea"/>
            </a:endParaRPr>
          </a:p>
        </p:txBody>
      </p:sp>
      <p:sp>
        <p:nvSpPr>
          <p:cNvPr id="1048607" name="副标题 5122"/>
          <p:cNvSpPr>
            <a:spLocks noGrp="1"/>
          </p:cNvSpPr>
          <p:nvPr>
            <p:ph type="subTitle" idx="1"/>
          </p:nvPr>
        </p:nvSpPr>
        <p:spPr>
          <a:xfrm>
            <a:off x="1066800" y="3685541"/>
            <a:ext cx="6986549" cy="1462088"/>
          </a:xfrm>
        </p:spPr>
        <p:txBody>
          <a:bodyPr anchor="t"/>
          <a:lstStyle/>
          <a:p>
            <a:pPr defTabSz="685800">
              <a:buSzPct val="60000"/>
            </a:pPr>
            <a:r>
              <a:rPr lang="zh-CN" altLang="en-US" sz="2800" dirty="0">
                <a:latin typeface="黑体-简" panose="02000000000000000000" charset="-122"/>
                <a:ea typeface="黑体-简" panose="02000000000000000000" charset="-122"/>
                <a:cs typeface="黑体-简" panose="02000000000000000000" charset="-122"/>
                <a:sym typeface="+mn-ea"/>
              </a:rPr>
              <a:t>Cinema 4D模型创建</a:t>
            </a:r>
            <a:r>
              <a:rPr lang="zh-CN" altLang="zh-CN" sz="2800" dirty="0">
                <a:latin typeface="黑体-简" panose="02000000000000000000" charset="-122"/>
                <a:ea typeface="黑体-简" panose="02000000000000000000" charset="-122"/>
                <a:cs typeface="黑体-简" panose="02000000000000000000" charset="-122"/>
                <a:sym typeface="+mn-ea"/>
              </a:rPr>
              <a:t>   </a:t>
            </a:r>
            <a:endParaRPr lang="zh-CN" altLang="zh-CN" sz="2800" kern="1200" baseline="0" dirty="0">
              <a:solidFill>
                <a:srgbClr val="4A6982"/>
              </a:solidFill>
              <a:latin typeface="黑体-简" panose="02000000000000000000" charset="-122"/>
              <a:ea typeface="黑体-简" panose="02000000000000000000" charset="-122"/>
              <a:cs typeface="黑体-简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6</a:t>
            </a:r>
            <a:r>
              <a:rPr lang="zh-CN" altLang="en-US" dirty="0"/>
              <a:t> 多边形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279120"/>
            <a:ext cx="8439785" cy="2947670"/>
          </a:xfrm>
        </p:spPr>
        <p:txBody>
          <a:bodyPr/>
          <a:lstStyle/>
          <a:p>
            <a:r>
              <a:rPr lang="zh-CN" altLang="zh-CN" sz="2000" dirty="0"/>
              <a:t>主菜单</a:t>
            </a:r>
            <a:r>
              <a:rPr lang="en-US" altLang="zh-CN" sz="2000" dirty="0"/>
              <a:t>&gt;</a:t>
            </a:r>
            <a:r>
              <a:rPr lang="zh-CN" altLang="zh-CN" sz="2000" dirty="0"/>
              <a:t>创建</a:t>
            </a:r>
            <a:r>
              <a:rPr lang="en-US" altLang="zh-CN" sz="2000" dirty="0"/>
              <a:t>&gt;</a:t>
            </a:r>
            <a:r>
              <a:rPr lang="zh-CN" altLang="zh-CN" sz="2000" dirty="0"/>
              <a:t>对象</a:t>
            </a:r>
            <a:r>
              <a:rPr lang="en-US" altLang="zh-CN" sz="2000" dirty="0"/>
              <a:t>&gt;</a:t>
            </a:r>
            <a:r>
              <a:rPr lang="zh-CN" altLang="zh-CN" sz="2000" dirty="0"/>
              <a:t>多边形，创建一个多边形。打开属性面板选择对象选项卡，如图所示</a:t>
            </a:r>
            <a:endParaRPr lang="en-US" altLang="zh-CN" sz="2000" dirty="0"/>
          </a:p>
          <a:p>
            <a:r>
              <a:rPr lang="en-US" altLang="zh-CN" sz="2000" dirty="0"/>
              <a:t>(1)</a:t>
            </a:r>
            <a:r>
              <a:rPr lang="zh-CN" altLang="zh-CN" sz="2000" dirty="0"/>
              <a:t>宽度：调节多边形的宽度。</a:t>
            </a:r>
          </a:p>
          <a:p>
            <a:r>
              <a:rPr lang="en-US" altLang="zh-CN" sz="2000" dirty="0"/>
              <a:t>(2)</a:t>
            </a:r>
            <a:r>
              <a:rPr lang="zh-CN" altLang="zh-CN" sz="2000" dirty="0"/>
              <a:t>高度：调节多边形的高度。</a:t>
            </a:r>
          </a:p>
          <a:p>
            <a:r>
              <a:rPr lang="en-US" altLang="zh-CN" sz="2000" dirty="0"/>
              <a:t>(3)</a:t>
            </a:r>
            <a:r>
              <a:rPr lang="zh-CN" altLang="zh-CN" sz="2000" dirty="0"/>
              <a:t>分段：设置多边形的分段数。</a:t>
            </a:r>
          </a:p>
          <a:p>
            <a:r>
              <a:rPr lang="en-US" altLang="zh-CN" sz="2000" dirty="0"/>
              <a:t>(4)</a:t>
            </a:r>
            <a:r>
              <a:rPr lang="zh-CN" altLang="zh-CN" sz="2000" dirty="0"/>
              <a:t>三角形：勾选后，多边形将转变为三角形。</a:t>
            </a:r>
          </a:p>
          <a:p>
            <a:pPr marL="0" indent="0">
              <a:buNone/>
            </a:pPr>
            <a:endParaRPr lang="zh-CN" altLang="zh-CN" sz="2000" dirty="0"/>
          </a:p>
        </p:txBody>
      </p:sp>
      <p:pic>
        <p:nvPicPr>
          <p:cNvPr id="7170" name="图片 31">
            <a:extLst>
              <a:ext uri="{FF2B5EF4-FFF2-40B4-BE49-F238E27FC236}">
                <a16:creationId xmlns:a16="http://schemas.microsoft.com/office/drawing/2014/main" id="{7295FF2F-9EA4-49A7-B1D6-32143480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16" y="2108643"/>
            <a:ext cx="4037150" cy="191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59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7</a:t>
            </a:r>
            <a:r>
              <a:rPr lang="zh-CN" altLang="en-US" dirty="0"/>
              <a:t> 球 体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sz="2000" dirty="0"/>
              <a:t>主菜单</a:t>
            </a:r>
            <a:r>
              <a:rPr lang="en-US" altLang="zh-CN" sz="2000" dirty="0"/>
              <a:t>&gt;</a:t>
            </a:r>
            <a:r>
              <a:rPr lang="zh-CN" altLang="zh-CN" sz="2000" dirty="0"/>
              <a:t>创建</a:t>
            </a:r>
            <a:r>
              <a:rPr lang="en-US" altLang="zh-CN" sz="2000" dirty="0"/>
              <a:t>&gt;</a:t>
            </a:r>
            <a:r>
              <a:rPr lang="zh-CN" altLang="zh-CN" sz="2000" dirty="0"/>
              <a:t>对象</a:t>
            </a:r>
            <a:r>
              <a:rPr lang="en-US" altLang="zh-CN" sz="2000" dirty="0"/>
              <a:t>&gt;</a:t>
            </a:r>
            <a:r>
              <a:rPr lang="zh-CN" altLang="zh-CN" sz="2000" dirty="0"/>
              <a:t>球体，刨建一个球体对象。打开属性面板选择对象选项卡</a:t>
            </a:r>
          </a:p>
          <a:p>
            <a:r>
              <a:rPr lang="en-US" altLang="zh-CN" sz="2000" dirty="0"/>
              <a:t>(1)</a:t>
            </a:r>
            <a:r>
              <a:rPr lang="zh-CN" altLang="zh-CN" sz="2000" dirty="0"/>
              <a:t>径：设置球体的半径。</a:t>
            </a:r>
          </a:p>
          <a:p>
            <a:r>
              <a:rPr lang="en-US" altLang="zh-CN" sz="2000" dirty="0"/>
              <a:t>(2)</a:t>
            </a:r>
            <a:r>
              <a:rPr lang="zh-CN" altLang="zh-CN" sz="2000" dirty="0"/>
              <a:t>分段：设置球体的分段数，控制球体的光滑程度。</a:t>
            </a:r>
          </a:p>
          <a:p>
            <a:r>
              <a:rPr lang="en-US" altLang="zh-CN" sz="2000" dirty="0"/>
              <a:t>(3)</a:t>
            </a:r>
            <a:r>
              <a:rPr lang="zh-CN" altLang="zh-CN" sz="2000" dirty="0"/>
              <a:t>类型：球体包含</a:t>
            </a:r>
            <a:r>
              <a:rPr lang="en-US" altLang="zh-CN" sz="2000" dirty="0"/>
              <a:t>6</a:t>
            </a:r>
            <a:r>
              <a:rPr lang="zh-CN" altLang="zh-CN" sz="2000" dirty="0"/>
              <a:t>种类型，分别为“标准”、“四面体”、“六面体”、“八面体”、 “二十面体”和“半球体”。</a:t>
            </a:r>
          </a:p>
          <a:p>
            <a:r>
              <a:rPr lang="en-US" altLang="zh-CN" sz="2000" dirty="0"/>
              <a:t>(4)</a:t>
            </a:r>
            <a:r>
              <a:rPr lang="zh-CN" altLang="zh-CN" sz="2000" dirty="0"/>
              <a:t>理想渲染：勾选后渲染出来的效果场景中显示模型显示质量无关，都是非常完美的，可以节约内存。</a:t>
            </a:r>
          </a:p>
        </p:txBody>
      </p:sp>
    </p:spTree>
    <p:extLst>
      <p:ext uri="{BB962C8B-B14F-4D97-AF65-F5344CB8AC3E}">
        <p14:creationId xmlns:p14="http://schemas.microsoft.com/office/powerpoint/2010/main" val="256608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8</a:t>
            </a:r>
            <a:r>
              <a:rPr lang="zh-CN" altLang="en-US" dirty="0"/>
              <a:t> 圆 环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sz="2000" dirty="0"/>
              <a:t>主菜单</a:t>
            </a:r>
            <a:r>
              <a:rPr lang="en-US" altLang="zh-CN" sz="2000" dirty="0"/>
              <a:t>&gt;</a:t>
            </a:r>
            <a:r>
              <a:rPr lang="zh-CN" altLang="zh-CN" sz="2000" dirty="0"/>
              <a:t>创建</a:t>
            </a:r>
            <a:r>
              <a:rPr lang="en-US" altLang="zh-CN" sz="2000" dirty="0"/>
              <a:t>&gt;</a:t>
            </a:r>
            <a:r>
              <a:rPr lang="zh-CN" altLang="zh-CN" sz="2000" dirty="0"/>
              <a:t>对象</a:t>
            </a:r>
            <a:r>
              <a:rPr lang="en-US" altLang="zh-CN" sz="2000" dirty="0"/>
              <a:t>&gt;</a:t>
            </a:r>
            <a:r>
              <a:rPr lang="zh-CN" altLang="zh-CN" sz="2000" dirty="0"/>
              <a:t>圆环，创建一个圆环对象。打开属性面板选择对象选项卡</a:t>
            </a:r>
          </a:p>
          <a:p>
            <a:r>
              <a:rPr lang="en-US" altLang="zh-CN" sz="2000" dirty="0"/>
              <a:t>(1)</a:t>
            </a:r>
            <a:r>
              <a:rPr lang="zh-CN" altLang="zh-CN" sz="2000" dirty="0"/>
              <a:t>圆环半径：控制圆环曲线的半径。</a:t>
            </a:r>
          </a:p>
          <a:p>
            <a:r>
              <a:rPr lang="en-US" altLang="zh-CN" sz="2000" dirty="0"/>
              <a:t>(2)</a:t>
            </a:r>
            <a:r>
              <a:rPr lang="zh-CN" altLang="zh-CN" sz="2000" dirty="0"/>
              <a:t>圆环分段：控制圆环的分段数。</a:t>
            </a:r>
          </a:p>
          <a:p>
            <a:r>
              <a:rPr lang="en-US" altLang="zh-CN" sz="2000" dirty="0"/>
              <a:t>(3)</a:t>
            </a:r>
            <a:r>
              <a:rPr lang="zh-CN" altLang="zh-CN" sz="2000" dirty="0"/>
              <a:t>导管半径：设置导管曲线的半径。如果“导管半径”为</a:t>
            </a:r>
            <a:r>
              <a:rPr lang="en-US" altLang="zh-CN" sz="2000" dirty="0" err="1"/>
              <a:t>Ocm</a:t>
            </a:r>
            <a:r>
              <a:rPr lang="zh-CN" altLang="zh-CN" sz="2000" dirty="0"/>
              <a:t>，在视图中会显示出导管曲线。</a:t>
            </a:r>
          </a:p>
          <a:p>
            <a:r>
              <a:rPr lang="en-US" altLang="zh-CN" sz="2000" dirty="0"/>
              <a:t>(4)</a:t>
            </a:r>
            <a:r>
              <a:rPr lang="zh-CN" altLang="zh-CN" sz="2000" dirty="0"/>
              <a:t>导管分段：设置导管曲线分段。</a:t>
            </a:r>
            <a:r>
              <a:rPr lang="en-US" altLang="zh-CN" sz="2000" dirty="0"/>
              <a:t> 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91218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9</a:t>
            </a:r>
            <a:r>
              <a:rPr lang="zh-CN" altLang="en-US" dirty="0"/>
              <a:t> 胶 囊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dirty="0"/>
              <a:t>顶部和底部为半球状的圆柱体。主菜单</a:t>
            </a:r>
            <a:r>
              <a:rPr lang="en-US" altLang="zh-CN" dirty="0"/>
              <a:t>&gt;</a:t>
            </a:r>
            <a:r>
              <a:rPr lang="zh-CN" altLang="zh-CN" dirty="0"/>
              <a:t>创建</a:t>
            </a:r>
            <a:r>
              <a:rPr lang="en-US" altLang="zh-CN" dirty="0"/>
              <a:t>&gt;</a:t>
            </a:r>
            <a:r>
              <a:rPr lang="zh-CN" altLang="zh-CN" dirty="0"/>
              <a:t>对象</a:t>
            </a:r>
            <a:r>
              <a:rPr lang="en-US" altLang="zh-CN" dirty="0"/>
              <a:t>&gt;</a:t>
            </a:r>
            <a:r>
              <a:rPr lang="zh-CN" altLang="zh-CN" dirty="0"/>
              <a:t>胶囊，创建一个胶囊对象。胶囊参数调节和圆柱基本相同，请参照圆柱。</a:t>
            </a:r>
          </a:p>
        </p:txBody>
      </p:sp>
      <p:pic>
        <p:nvPicPr>
          <p:cNvPr id="8199" name="图片 36">
            <a:extLst>
              <a:ext uri="{FF2B5EF4-FFF2-40B4-BE49-F238E27FC236}">
                <a16:creationId xmlns:a16="http://schemas.microsoft.com/office/drawing/2014/main" id="{0319D63F-1BE2-4297-95C8-65DFA5E3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30" y="2974421"/>
            <a:ext cx="6677581" cy="316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564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10</a:t>
            </a:r>
            <a:r>
              <a:rPr lang="zh-CN" altLang="en-US" dirty="0"/>
              <a:t> 油 桶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dirty="0"/>
              <a:t>主菜单</a:t>
            </a:r>
            <a:r>
              <a:rPr lang="en-US" altLang="zh-CN" dirty="0"/>
              <a:t>&gt;</a:t>
            </a:r>
            <a:r>
              <a:rPr lang="zh-CN" altLang="zh-CN" dirty="0"/>
              <a:t>创建</a:t>
            </a:r>
            <a:r>
              <a:rPr lang="en-US" altLang="zh-CN" dirty="0"/>
              <a:t>&gt;</a:t>
            </a:r>
            <a:r>
              <a:rPr lang="zh-CN" altLang="zh-CN" dirty="0"/>
              <a:t>对象</a:t>
            </a:r>
            <a:r>
              <a:rPr lang="en-US" altLang="zh-CN" dirty="0"/>
              <a:t>&gt;</a:t>
            </a:r>
            <a:r>
              <a:rPr lang="zh-CN" altLang="zh-CN" dirty="0"/>
              <a:t>油桶，创建一个油桶对象。打开属性面板选择对象选项卡，如图所示。</a:t>
            </a:r>
          </a:p>
        </p:txBody>
      </p:sp>
      <p:pic>
        <p:nvPicPr>
          <p:cNvPr id="9218" name="图片 38">
            <a:extLst>
              <a:ext uri="{FF2B5EF4-FFF2-40B4-BE49-F238E27FC236}">
                <a16:creationId xmlns:a16="http://schemas.microsoft.com/office/drawing/2014/main" id="{6691E50E-09D7-4D5C-A50F-1E51A38A9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7" y="2511977"/>
            <a:ext cx="6854789" cy="325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371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11</a:t>
            </a:r>
            <a:r>
              <a:rPr lang="zh-CN" altLang="en-US" dirty="0"/>
              <a:t> 管 道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dirty="0"/>
              <a:t>顶部和底部为半球状的圆柱体。主菜单</a:t>
            </a:r>
            <a:r>
              <a:rPr lang="en-US" altLang="zh-CN" dirty="0"/>
              <a:t>&gt;</a:t>
            </a:r>
            <a:r>
              <a:rPr lang="zh-CN" altLang="zh-CN" dirty="0"/>
              <a:t>创建</a:t>
            </a:r>
            <a:r>
              <a:rPr lang="en-US" altLang="zh-CN" dirty="0"/>
              <a:t>&gt;</a:t>
            </a:r>
            <a:r>
              <a:rPr lang="zh-CN" altLang="zh-CN" dirty="0"/>
              <a:t>对象</a:t>
            </a:r>
            <a:r>
              <a:rPr lang="en-US" altLang="zh-CN" dirty="0"/>
              <a:t>&gt;</a:t>
            </a:r>
            <a:r>
              <a:rPr lang="zh-CN" altLang="zh-CN" dirty="0"/>
              <a:t>胶囊，创建一个胶囊对象。胶囊参数调节和圆柱基本相同，请参照圆柱。</a:t>
            </a:r>
          </a:p>
        </p:txBody>
      </p:sp>
      <p:pic>
        <p:nvPicPr>
          <p:cNvPr id="8199" name="图片 36">
            <a:extLst>
              <a:ext uri="{FF2B5EF4-FFF2-40B4-BE49-F238E27FC236}">
                <a16:creationId xmlns:a16="http://schemas.microsoft.com/office/drawing/2014/main" id="{0319D63F-1BE2-4297-95C8-65DFA5E3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30" y="2974421"/>
            <a:ext cx="6677581" cy="316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64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12</a:t>
            </a:r>
            <a:r>
              <a:rPr lang="zh-CN" altLang="en-US" dirty="0"/>
              <a:t> 角 锥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sz="2000" dirty="0"/>
              <a:t>主菜单</a:t>
            </a:r>
            <a:r>
              <a:rPr lang="en-US" altLang="zh-CN" sz="2000" dirty="0"/>
              <a:t>&gt;</a:t>
            </a:r>
            <a:r>
              <a:rPr lang="zh-CN" altLang="zh-CN" sz="2000" dirty="0"/>
              <a:t>创建</a:t>
            </a:r>
            <a:r>
              <a:rPr lang="en-US" altLang="zh-CN" sz="2000" dirty="0"/>
              <a:t>&gt;</a:t>
            </a:r>
            <a:r>
              <a:rPr lang="zh-CN" altLang="zh-CN" sz="2000" dirty="0"/>
              <a:t>对象</a:t>
            </a:r>
            <a:r>
              <a:rPr lang="en-US" altLang="zh-CN" sz="2000" dirty="0"/>
              <a:t>&gt;</a:t>
            </a:r>
            <a:r>
              <a:rPr lang="zh-CN" altLang="zh-CN" sz="2000" dirty="0"/>
              <a:t>角锥，创建一个角锥对象，打开属性面板选择对象选项卡</a:t>
            </a:r>
            <a:endParaRPr lang="en-US" altLang="zh-CN" sz="2000" dirty="0"/>
          </a:p>
          <a:p>
            <a:r>
              <a:rPr lang="en-US" altLang="zh-CN" sz="2000" dirty="0"/>
              <a:t>(1)</a:t>
            </a:r>
            <a:r>
              <a:rPr lang="zh-CN" altLang="zh-CN" sz="2000" dirty="0"/>
              <a:t>寸：设置</a:t>
            </a:r>
            <a:r>
              <a:rPr lang="en-US" altLang="zh-CN" sz="2000" dirty="0"/>
              <a:t>X</a:t>
            </a:r>
            <a:r>
              <a:rPr lang="zh-CN" altLang="zh-CN" sz="2000" dirty="0"/>
              <a:t>、</a:t>
            </a:r>
            <a:r>
              <a:rPr lang="en-US" altLang="zh-CN" sz="2000" dirty="0"/>
              <a:t>Y</a:t>
            </a:r>
            <a:r>
              <a:rPr lang="zh-CN" altLang="zh-CN" sz="2000" dirty="0"/>
              <a:t>、</a:t>
            </a:r>
            <a:r>
              <a:rPr lang="en-US" altLang="zh-CN" sz="2000" dirty="0"/>
              <a:t>Z</a:t>
            </a:r>
            <a:r>
              <a:rPr lang="zh-CN" altLang="zh-CN" sz="2000" dirty="0"/>
              <a:t>三个方向角锥的尺寸。</a:t>
            </a:r>
          </a:p>
          <a:p>
            <a:r>
              <a:rPr lang="en-US" altLang="zh-CN" sz="2000" dirty="0"/>
              <a:t>(2)</a:t>
            </a:r>
            <a:r>
              <a:rPr lang="zh-CN" altLang="zh-CN" sz="2000" dirty="0"/>
              <a:t>分段：设置角锥的分段数。</a:t>
            </a:r>
          </a:p>
          <a:p>
            <a:endParaRPr lang="zh-CN" altLang="zh-CN" dirty="0"/>
          </a:p>
        </p:txBody>
      </p:sp>
      <p:pic>
        <p:nvPicPr>
          <p:cNvPr id="10242" name="图片 40">
            <a:extLst>
              <a:ext uri="{FF2B5EF4-FFF2-40B4-BE49-F238E27FC236}">
                <a16:creationId xmlns:a16="http://schemas.microsoft.com/office/drawing/2014/main" id="{91C2DC54-EDD8-4BB6-83FF-36F90CFAF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59" y="3429000"/>
            <a:ext cx="5626657" cy="266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554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13</a:t>
            </a:r>
            <a:r>
              <a:rPr lang="zh-CN" altLang="en-US" dirty="0"/>
              <a:t> 宝 石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sz="2000" dirty="0"/>
              <a:t>主菜单</a:t>
            </a:r>
            <a:r>
              <a:rPr lang="en-US" altLang="zh-CN" sz="2000" dirty="0"/>
              <a:t>&gt;</a:t>
            </a:r>
            <a:r>
              <a:rPr lang="zh-CN" altLang="zh-CN" sz="2000" dirty="0"/>
              <a:t>创建</a:t>
            </a:r>
            <a:r>
              <a:rPr lang="en-US" altLang="zh-CN" sz="2000" dirty="0"/>
              <a:t>&gt;</a:t>
            </a:r>
            <a:r>
              <a:rPr lang="zh-CN" altLang="zh-CN" sz="2000" dirty="0"/>
              <a:t>对象</a:t>
            </a:r>
            <a:r>
              <a:rPr lang="en-US" altLang="zh-CN" sz="2000" dirty="0"/>
              <a:t>&gt;</a:t>
            </a:r>
            <a:r>
              <a:rPr lang="zh-CN" altLang="zh-CN" sz="2000" dirty="0"/>
              <a:t>宝石，创建一个宝石对象。打开属性面板选择对象选项卡</a:t>
            </a:r>
            <a:endParaRPr lang="en-US" altLang="zh-CN" sz="2000" dirty="0"/>
          </a:p>
          <a:p>
            <a:r>
              <a:rPr lang="en-US" altLang="zh-CN" sz="2000" dirty="0"/>
              <a:t>(1)</a:t>
            </a:r>
            <a:r>
              <a:rPr lang="zh-CN" altLang="zh-CN" sz="2000" dirty="0"/>
              <a:t>半径：设置宝石的半径。</a:t>
            </a:r>
          </a:p>
          <a:p>
            <a:r>
              <a:rPr lang="en-US" altLang="zh-CN" sz="2000" dirty="0"/>
              <a:t>(2)</a:t>
            </a:r>
            <a:r>
              <a:rPr lang="zh-CN" altLang="zh-CN" sz="2000" dirty="0"/>
              <a:t>分段：增加宝石的细分。</a:t>
            </a:r>
          </a:p>
          <a:p>
            <a:r>
              <a:rPr lang="en-US" altLang="zh-CN" sz="2000" dirty="0"/>
              <a:t>(3)</a:t>
            </a:r>
            <a:r>
              <a:rPr lang="zh-CN" altLang="zh-CN" sz="2000" dirty="0"/>
              <a:t>类型：宝石包含</a:t>
            </a:r>
            <a:r>
              <a:rPr lang="en-US" altLang="zh-CN" sz="2000" dirty="0"/>
              <a:t>6</a:t>
            </a:r>
            <a:r>
              <a:rPr lang="zh-CN" altLang="zh-CN" sz="2000" dirty="0"/>
              <a:t>种类型，分别为“四面”、“六面”、“八面”、“十二面” “二十面体”和和碳离子</a:t>
            </a:r>
            <a:r>
              <a:rPr lang="zh-CN" altLang="zh-CN" dirty="0"/>
              <a:t>。</a:t>
            </a: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212944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14</a:t>
            </a:r>
            <a:r>
              <a:rPr lang="zh-CN" altLang="en-US" dirty="0"/>
              <a:t> 人 偶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sz="2000" dirty="0"/>
              <a:t>主菜单</a:t>
            </a:r>
            <a:r>
              <a:rPr lang="en-US" altLang="zh-CN" sz="2000" dirty="0"/>
              <a:t>&gt;</a:t>
            </a:r>
            <a:r>
              <a:rPr lang="zh-CN" altLang="zh-CN" sz="2000" dirty="0"/>
              <a:t>创建</a:t>
            </a:r>
            <a:r>
              <a:rPr lang="en-US" altLang="zh-CN" sz="2000" dirty="0"/>
              <a:t>&gt;</a:t>
            </a:r>
            <a:r>
              <a:rPr lang="zh-CN" altLang="zh-CN" sz="2000" dirty="0"/>
              <a:t>对象</a:t>
            </a:r>
            <a:r>
              <a:rPr lang="en-US" altLang="zh-CN" sz="2000" dirty="0"/>
              <a:t>&gt;</a:t>
            </a:r>
            <a:r>
              <a:rPr lang="zh-CN" altLang="zh-CN" sz="2000" dirty="0"/>
              <a:t>人偶，创建一个人偶对象。将人偶转化为多边形对象，可单独对人偶的每一个部分进行操作，如图所示</a:t>
            </a:r>
          </a:p>
        </p:txBody>
      </p:sp>
      <p:pic>
        <p:nvPicPr>
          <p:cNvPr id="11266" name="图片 44">
            <a:extLst>
              <a:ext uri="{FF2B5EF4-FFF2-40B4-BE49-F238E27FC236}">
                <a16:creationId xmlns:a16="http://schemas.microsoft.com/office/drawing/2014/main" id="{6125E488-0213-46D5-803B-87B5C17A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6" y="2420007"/>
            <a:ext cx="6460579" cy="306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590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15</a:t>
            </a:r>
            <a:r>
              <a:rPr lang="zh-CN" altLang="en-US" dirty="0"/>
              <a:t> 地 形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sz="1400" dirty="0"/>
              <a:t>主菜单</a:t>
            </a:r>
            <a:r>
              <a:rPr lang="en-US" altLang="zh-CN" sz="1400" dirty="0"/>
              <a:t>&gt;</a:t>
            </a:r>
            <a:r>
              <a:rPr lang="zh-CN" altLang="zh-CN" sz="1400" dirty="0"/>
              <a:t>创建</a:t>
            </a:r>
            <a:r>
              <a:rPr lang="en-US" altLang="zh-CN" sz="1400" dirty="0"/>
              <a:t>&gt;</a:t>
            </a:r>
            <a:r>
              <a:rPr lang="zh-CN" altLang="zh-CN" sz="1400" dirty="0"/>
              <a:t>对象</a:t>
            </a:r>
            <a:r>
              <a:rPr lang="en-US" altLang="zh-CN" sz="1400" dirty="0"/>
              <a:t>&gt;</a:t>
            </a:r>
            <a:r>
              <a:rPr lang="zh-CN" altLang="zh-CN" sz="1400" dirty="0"/>
              <a:t>地形，创建一个地形对象。打开属性面板选择对象选项卡</a:t>
            </a:r>
            <a:endParaRPr lang="en-US" altLang="zh-CN" sz="1400" dirty="0"/>
          </a:p>
          <a:p>
            <a:r>
              <a:rPr lang="en-US" altLang="zh-CN" sz="1400" dirty="0"/>
              <a:t>(1)</a:t>
            </a:r>
            <a:r>
              <a:rPr lang="zh-CN" altLang="zh-CN" sz="1400" dirty="0"/>
              <a:t>宽度分段</a:t>
            </a:r>
            <a:r>
              <a:rPr lang="en-US" altLang="zh-CN" sz="1400" dirty="0"/>
              <a:t>/</a:t>
            </a:r>
            <a:r>
              <a:rPr lang="zh-CN" altLang="zh-CN" sz="1400" dirty="0"/>
              <a:t>深度分段：设置地形的宽度与深度的分段数。</a:t>
            </a:r>
          </a:p>
          <a:p>
            <a:r>
              <a:rPr lang="en-US" altLang="zh-CN" sz="1400" dirty="0"/>
              <a:t>(2)</a:t>
            </a:r>
            <a:r>
              <a:rPr lang="zh-CN" altLang="zh-CN" sz="1400" dirty="0"/>
              <a:t>糊糙褶皱：设置地形褶皱的粗糙程度。</a:t>
            </a:r>
          </a:p>
          <a:p>
            <a:r>
              <a:rPr lang="en-US" altLang="zh-CN" sz="1400" dirty="0"/>
              <a:t>(3)</a:t>
            </a:r>
            <a:r>
              <a:rPr lang="zh-CN" altLang="zh-CN" sz="1400" dirty="0"/>
              <a:t>精细褶皱：设置地形褶皱的粗糙程度。</a:t>
            </a:r>
          </a:p>
          <a:p>
            <a:r>
              <a:rPr lang="en-US" altLang="zh-CN" sz="1400" dirty="0"/>
              <a:t>(4)</a:t>
            </a:r>
            <a:r>
              <a:rPr lang="zh-CN" altLang="zh-CN" sz="1400" dirty="0"/>
              <a:t>缩放：调节设置地形褶皱的缩放大小。</a:t>
            </a:r>
          </a:p>
          <a:p>
            <a:r>
              <a:rPr lang="en-US" altLang="zh-CN" sz="1400" dirty="0"/>
              <a:t>(5)</a:t>
            </a:r>
            <a:r>
              <a:rPr lang="zh-CN" altLang="zh-CN" sz="1400" dirty="0"/>
              <a:t>海平面：调节海平面的高度，数值越高，海平面越低。</a:t>
            </a:r>
          </a:p>
          <a:p>
            <a:r>
              <a:rPr lang="en-US" altLang="zh-CN" sz="1400" dirty="0"/>
              <a:t>(6)</a:t>
            </a:r>
            <a:r>
              <a:rPr lang="zh-CN" altLang="zh-CN" sz="1400" dirty="0"/>
              <a:t>地平面：调节地平面的高度，数值越低，地形越高，顶部越平坦。</a:t>
            </a:r>
          </a:p>
          <a:p>
            <a:r>
              <a:rPr lang="en-US" altLang="zh-CN" sz="1400" dirty="0"/>
              <a:t>(7)</a:t>
            </a:r>
            <a:r>
              <a:rPr lang="zh-CN" altLang="zh-CN" sz="1400" dirty="0"/>
              <a:t>多重不规则：产生不同的形态。</a:t>
            </a:r>
          </a:p>
          <a:p>
            <a:r>
              <a:rPr lang="en-US" altLang="zh-CN" sz="1400" dirty="0"/>
              <a:t>(8)</a:t>
            </a:r>
            <a:r>
              <a:rPr lang="zh-CN" altLang="zh-CN" sz="1400" dirty="0"/>
              <a:t>随机：产生随机的效果。</a:t>
            </a:r>
          </a:p>
          <a:p>
            <a:r>
              <a:rPr lang="en-US" altLang="zh-CN" sz="1400" dirty="0"/>
              <a:t>(9)</a:t>
            </a:r>
            <a:r>
              <a:rPr lang="zh-CN" altLang="zh-CN" sz="1400" dirty="0"/>
              <a:t>限于海平面：影响地形与海平面的过渡的自然度。</a:t>
            </a:r>
          </a:p>
          <a:p>
            <a:r>
              <a:rPr lang="en-US" altLang="zh-CN" sz="1400" dirty="0"/>
              <a:t>(10)</a:t>
            </a:r>
            <a:r>
              <a:rPr lang="zh-CN" altLang="zh-CN" sz="1400" dirty="0"/>
              <a:t>球状工具：形成一个球形的地形结构。</a:t>
            </a:r>
          </a:p>
          <a:p>
            <a:endParaRPr lang="zh-CN" altLang="zh-CN" sz="2000" dirty="0"/>
          </a:p>
        </p:txBody>
      </p:sp>
      <p:pic>
        <p:nvPicPr>
          <p:cNvPr id="12290" name="图片 46">
            <a:extLst>
              <a:ext uri="{FF2B5EF4-FFF2-40B4-BE49-F238E27FC236}">
                <a16:creationId xmlns:a16="http://schemas.microsoft.com/office/drawing/2014/main" id="{7C9F7D5C-F31A-4686-9B9C-70DE1F46B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56" y="1788346"/>
            <a:ext cx="3456203" cy="164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27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棒"/>
          <p:cNvSpPr/>
          <p:nvPr/>
        </p:nvSpPr>
        <p:spPr>
          <a:xfrm>
            <a:off x="2872104" y="1678491"/>
            <a:ext cx="5822315" cy="760095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71450" cmpd="tri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strike="noStrike" noProof="1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2</a:t>
            </a:r>
            <a:r>
              <a:rPr lang="zh-CN" altLang="zh-CN" sz="2400" b="1" strike="noStrike" noProof="1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.1</a:t>
            </a:r>
            <a:r>
              <a:rPr lang="en-US" altLang="zh-CN" sz="2400" b="1" strike="noStrike" noProof="1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  </a:t>
            </a:r>
            <a:r>
              <a:rPr lang="zh-CN" altLang="en-US" sz="2400" b="1" strike="noStrike" noProof="1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参数化对象</a:t>
            </a:r>
            <a:endParaRPr lang="zh-CN" altLang="zh-CN" sz="2400" b="1" strike="noStrike" noProof="1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48624" name="棒"/>
          <p:cNvSpPr/>
          <p:nvPr/>
        </p:nvSpPr>
        <p:spPr>
          <a:xfrm>
            <a:off x="2885958" y="2755721"/>
            <a:ext cx="5822315" cy="7600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71450" cmpd="tri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strike="noStrike" noProof="1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2</a:t>
            </a:r>
            <a:r>
              <a:rPr lang="zh-CN" altLang="en-US" sz="2400" b="1" strike="noStrike" noProof="1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.2   </a:t>
            </a:r>
            <a:r>
              <a:rPr lang="zh-CN" altLang="en-US" sz="2400" b="1" noProof="1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样          条</a:t>
            </a:r>
            <a:endParaRPr lang="zh-CN" altLang="en-US" sz="2400" b="1" strike="noStrike" noProof="1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48625" name="直线箭头"/>
          <p:cNvSpPr/>
          <p:nvPr/>
        </p:nvSpPr>
        <p:spPr>
          <a:xfrm rot="16200000">
            <a:off x="2926080" y="1097289"/>
            <a:ext cx="533400" cy="311785"/>
          </a:xfrm>
          <a:custGeom>
            <a:avLst/>
            <a:gdLst>
              <a:gd name="connsiteX0" fmla="*/ 314324 w 634413"/>
              <a:gd name="connsiteY0" fmla="*/ 44459 h 400123"/>
              <a:gd name="connsiteX1" fmla="*/ 314324 w 634413"/>
              <a:gd name="connsiteY1" fmla="*/ 355665 h 400123"/>
              <a:gd name="connsiteX2" fmla="*/ 582605 w 634413"/>
              <a:gd name="connsiteY2" fmla="*/ 200062 h 400123"/>
              <a:gd name="connsiteX3" fmla="*/ 289481 w 634413"/>
              <a:gd name="connsiteY3" fmla="*/ 0 h 400123"/>
              <a:gd name="connsiteX4" fmla="*/ 634413 w 634413"/>
              <a:gd name="connsiteY4" fmla="*/ 200062 h 400123"/>
              <a:gd name="connsiteX5" fmla="*/ 289481 w 634413"/>
              <a:gd name="connsiteY5" fmla="*/ 400123 h 400123"/>
              <a:gd name="connsiteX6" fmla="*/ 289481 w 634413"/>
              <a:gd name="connsiteY6" fmla="*/ 213398 h 400123"/>
              <a:gd name="connsiteX7" fmla="*/ 0 w 634413"/>
              <a:gd name="connsiteY7" fmla="*/ 213398 h 400123"/>
              <a:gd name="connsiteX8" fmla="*/ 0 w 634413"/>
              <a:gd name="connsiteY8" fmla="*/ 186726 h 400123"/>
              <a:gd name="connsiteX9" fmla="*/ 289481 w 634413"/>
              <a:gd name="connsiteY9" fmla="*/ 186726 h 40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413" h="400123">
                <a:moveTo>
                  <a:pt x="314324" y="44459"/>
                </a:moveTo>
                <a:lnTo>
                  <a:pt x="314324" y="355665"/>
                </a:lnTo>
                <a:lnTo>
                  <a:pt x="582605" y="200062"/>
                </a:lnTo>
                <a:close/>
                <a:moveTo>
                  <a:pt x="289481" y="0"/>
                </a:moveTo>
                <a:lnTo>
                  <a:pt x="634413" y="200062"/>
                </a:lnTo>
                <a:lnTo>
                  <a:pt x="289481" y="400123"/>
                </a:lnTo>
                <a:lnTo>
                  <a:pt x="289481" y="213398"/>
                </a:lnTo>
                <a:lnTo>
                  <a:pt x="0" y="213398"/>
                </a:lnTo>
                <a:lnTo>
                  <a:pt x="0" y="186726"/>
                </a:lnTo>
                <a:lnTo>
                  <a:pt x="289481" y="186726"/>
                </a:lnTo>
                <a:close/>
              </a:path>
            </a:pathLst>
          </a:custGeom>
          <a:noFill/>
          <a:ln w="88900" cmpd="tri">
            <a:solidFill>
              <a:srgbClr val="00508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16</a:t>
            </a:r>
            <a:r>
              <a:rPr lang="zh-CN" altLang="en-US" dirty="0"/>
              <a:t> 地 貌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sz="1800" dirty="0"/>
              <a:t>主菜单</a:t>
            </a:r>
            <a:r>
              <a:rPr lang="en-US" altLang="zh-CN" sz="1800" dirty="0"/>
              <a:t>&gt;</a:t>
            </a:r>
            <a:r>
              <a:rPr lang="zh-CN" altLang="zh-CN" sz="1800" dirty="0"/>
              <a:t>创建</a:t>
            </a:r>
            <a:r>
              <a:rPr lang="en-US" altLang="zh-CN" sz="1800" dirty="0"/>
              <a:t>&gt;</a:t>
            </a:r>
            <a:r>
              <a:rPr lang="zh-CN" altLang="zh-CN" sz="1800" dirty="0"/>
              <a:t>对象</a:t>
            </a:r>
            <a:r>
              <a:rPr lang="en-US" altLang="zh-CN" sz="1800" dirty="0"/>
              <a:t>&gt;</a:t>
            </a:r>
            <a:r>
              <a:rPr lang="zh-CN" altLang="zh-CN" sz="1800" dirty="0"/>
              <a:t>地貌，创建一个地貌对象。打开属性面板选择对象选项卡，如图所示。</a:t>
            </a:r>
          </a:p>
          <a:p>
            <a:r>
              <a:rPr lang="en-US" altLang="zh-CN" sz="1800" dirty="0"/>
              <a:t>(1)</a:t>
            </a:r>
            <a:r>
              <a:rPr lang="zh-CN" altLang="zh-CN" sz="1800" dirty="0"/>
              <a:t>纹理：为地貌添加一个纹理图像后，系统会根据纹理图像来提示地貌。</a:t>
            </a:r>
          </a:p>
          <a:p>
            <a:r>
              <a:rPr lang="en-US" altLang="zh-CN" sz="1800" dirty="0"/>
              <a:t>(2)</a:t>
            </a:r>
            <a:r>
              <a:rPr lang="zh-CN" altLang="zh-CN" sz="1800" dirty="0"/>
              <a:t>深度分段</a:t>
            </a:r>
            <a:r>
              <a:rPr lang="en-US" altLang="zh-CN" sz="1800" dirty="0"/>
              <a:t>/</a:t>
            </a:r>
            <a:r>
              <a:rPr lang="zh-CN" altLang="zh-CN" sz="1800" dirty="0"/>
              <a:t>宽度分段：设置地貌宽度与深度的分段数。</a:t>
            </a:r>
          </a:p>
          <a:p>
            <a:r>
              <a:rPr lang="en-US" altLang="zh-CN" sz="1800" dirty="0"/>
              <a:t>(3)</a:t>
            </a:r>
            <a:r>
              <a:rPr lang="zh-CN" altLang="zh-CN" sz="1800" dirty="0"/>
              <a:t>底部级别</a:t>
            </a:r>
            <a:r>
              <a:rPr lang="en-US" altLang="zh-CN" sz="1800" dirty="0"/>
              <a:t>/</a:t>
            </a:r>
            <a:r>
              <a:rPr lang="zh-CN" altLang="zh-CN" sz="1800" dirty="0"/>
              <a:t>顶部级别：设置地貌从上往下或从下往上的细节显示级别。</a:t>
            </a:r>
          </a:p>
        </p:txBody>
      </p:sp>
      <p:pic>
        <p:nvPicPr>
          <p:cNvPr id="13314" name="图片 48">
            <a:extLst>
              <a:ext uri="{FF2B5EF4-FFF2-40B4-BE49-F238E27FC236}">
                <a16:creationId xmlns:a16="http://schemas.microsoft.com/office/drawing/2014/main" id="{1BA75D3C-CAD9-4676-9CBD-B5750B49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9" y="3846787"/>
            <a:ext cx="5094482" cy="241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702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20"/>
          <p:cNvGrpSpPr/>
          <p:nvPr/>
        </p:nvGrpSpPr>
        <p:grpSpPr>
          <a:xfrm>
            <a:off x="-491306" y="1186392"/>
            <a:ext cx="9951689" cy="4093635"/>
            <a:chOff x="-1001" y="1879"/>
            <a:chExt cx="16313" cy="6711"/>
          </a:xfrm>
          <a:solidFill>
            <a:schemeClr val="accent1"/>
          </a:solidFill>
          <a:effectLst/>
        </p:grpSpPr>
        <p:grpSp>
          <p:nvGrpSpPr>
            <p:cNvPr id="52" name="组合 21"/>
            <p:cNvGrpSpPr/>
            <p:nvPr/>
          </p:nvGrpSpPr>
          <p:grpSpPr>
            <a:xfrm>
              <a:off x="5582" y="1879"/>
              <a:ext cx="3402" cy="3403"/>
              <a:chOff x="5379" y="1422"/>
              <a:chExt cx="4084" cy="4084"/>
            </a:xfrm>
            <a:grpFill/>
          </p:grpSpPr>
          <p:sp>
            <p:nvSpPr>
              <p:cNvPr id="1048670" name=" 272"/>
              <p:cNvSpPr/>
              <p:nvPr/>
            </p:nvSpPr>
            <p:spPr>
              <a:xfrm>
                <a:off x="5379" y="1422"/>
                <a:ext cx="4084" cy="4084"/>
              </a:xfrm>
              <a:custGeom>
                <a:avLst/>
                <a:gdLst>
                  <a:gd name="connsiteX0" fmla="*/ 1293718 w 2587436"/>
                  <a:gd name="connsiteY0" fmla="*/ 105586 h 2587437"/>
                  <a:gd name="connsiteX1" fmla="*/ 105586 w 2587436"/>
                  <a:gd name="connsiteY1" fmla="*/ 1293718 h 2587437"/>
                  <a:gd name="connsiteX2" fmla="*/ 1293718 w 2587436"/>
                  <a:gd name="connsiteY2" fmla="*/ 2481850 h 2587437"/>
                  <a:gd name="connsiteX3" fmla="*/ 2481850 w 2587436"/>
                  <a:gd name="connsiteY3" fmla="*/ 1293718 h 2587437"/>
                  <a:gd name="connsiteX4" fmla="*/ 1293718 w 2587436"/>
                  <a:gd name="connsiteY4" fmla="*/ 105586 h 2587437"/>
                  <a:gd name="connsiteX5" fmla="*/ 1178351 w 2587436"/>
                  <a:gd name="connsiteY5" fmla="*/ 781 h 2587437"/>
                  <a:gd name="connsiteX6" fmla="*/ 1293718 w 2587436"/>
                  <a:gd name="connsiteY6" fmla="*/ 92011 h 2587437"/>
                  <a:gd name="connsiteX7" fmla="*/ 1409085 w 2587436"/>
                  <a:gd name="connsiteY7" fmla="*/ 781 h 2587437"/>
                  <a:gd name="connsiteX8" fmla="*/ 1472207 w 2587436"/>
                  <a:gd name="connsiteY8" fmla="*/ 43607 h 2587437"/>
                  <a:gd name="connsiteX9" fmla="*/ 1484604 w 2587436"/>
                  <a:gd name="connsiteY9" fmla="*/ 88506 h 2587437"/>
                  <a:gd name="connsiteX10" fmla="*/ 1510269 w 2587436"/>
                  <a:gd name="connsiteY10" fmla="*/ 49635 h 2587437"/>
                  <a:gd name="connsiteX11" fmla="*/ 1665065 w 2587436"/>
                  <a:gd name="connsiteY11" fmla="*/ 150827 h 2587437"/>
                  <a:gd name="connsiteX12" fmla="*/ 1849776 w 2587436"/>
                  <a:gd name="connsiteY12" fmla="*/ 159948 h 2587437"/>
                  <a:gd name="connsiteX13" fmla="*/ 1847820 w 2587436"/>
                  <a:gd name="connsiteY13" fmla="*/ 203618 h 2587437"/>
                  <a:gd name="connsiteX14" fmla="*/ 1858676 w 2587436"/>
                  <a:gd name="connsiteY14" fmla="*/ 192501 h 2587437"/>
                  <a:gd name="connsiteX15" fmla="*/ 2000063 w 2587436"/>
                  <a:gd name="connsiteY15" fmla="*/ 321517 h 2587437"/>
                  <a:gd name="connsiteX16" fmla="*/ 2172915 w 2587436"/>
                  <a:gd name="connsiteY16" fmla="*/ 387271 h 2587437"/>
                  <a:gd name="connsiteX17" fmla="*/ 2157560 w 2587436"/>
                  <a:gd name="connsiteY17" fmla="*/ 428199 h 2587437"/>
                  <a:gd name="connsiteX18" fmla="*/ 2171320 w 2587436"/>
                  <a:gd name="connsiteY18" fmla="*/ 420980 h 2587437"/>
                  <a:gd name="connsiteX19" fmla="*/ 2265919 w 2587436"/>
                  <a:gd name="connsiteY19" fmla="*/ 587373 h 2587437"/>
                  <a:gd name="connsiteX20" fmla="*/ 2409992 w 2587436"/>
                  <a:gd name="connsiteY20" fmla="*/ 703323 h 2587437"/>
                  <a:gd name="connsiteX21" fmla="*/ 2382741 w 2587436"/>
                  <a:gd name="connsiteY21" fmla="*/ 737503 h 2587437"/>
                  <a:gd name="connsiteX22" fmla="*/ 2398059 w 2587436"/>
                  <a:gd name="connsiteY22" fmla="*/ 734889 h 2587437"/>
                  <a:gd name="connsiteX23" fmla="*/ 2436609 w 2587436"/>
                  <a:gd name="connsiteY23" fmla="*/ 922371 h 2587437"/>
                  <a:gd name="connsiteX24" fmla="*/ 2537801 w 2587436"/>
                  <a:gd name="connsiteY24" fmla="*/ 1077167 h 2587437"/>
                  <a:gd name="connsiteX25" fmla="*/ 2501321 w 2587436"/>
                  <a:gd name="connsiteY25" fmla="*/ 1101253 h 2587437"/>
                  <a:gd name="connsiteX26" fmla="*/ 2516697 w 2587436"/>
                  <a:gd name="connsiteY26" fmla="*/ 1103501 h 2587437"/>
                  <a:gd name="connsiteX27" fmla="*/ 2495425 w 2587436"/>
                  <a:gd name="connsiteY27" fmla="*/ 1293719 h 2587437"/>
                  <a:gd name="connsiteX28" fmla="*/ 2543829 w 2587436"/>
                  <a:gd name="connsiteY28" fmla="*/ 1472208 h 2587437"/>
                  <a:gd name="connsiteX29" fmla="*/ 2498930 w 2587436"/>
                  <a:gd name="connsiteY29" fmla="*/ 1484605 h 2587437"/>
                  <a:gd name="connsiteX30" fmla="*/ 2537800 w 2587436"/>
                  <a:gd name="connsiteY30" fmla="*/ 1510270 h 2587437"/>
                  <a:gd name="connsiteX31" fmla="*/ 2436609 w 2587436"/>
                  <a:gd name="connsiteY31" fmla="*/ 1665066 h 2587437"/>
                  <a:gd name="connsiteX32" fmla="*/ 2427488 w 2587436"/>
                  <a:gd name="connsiteY32" fmla="*/ 1849777 h 2587437"/>
                  <a:gd name="connsiteX33" fmla="*/ 2383816 w 2587436"/>
                  <a:gd name="connsiteY33" fmla="*/ 1847821 h 2587437"/>
                  <a:gd name="connsiteX34" fmla="*/ 2394935 w 2587436"/>
                  <a:gd name="connsiteY34" fmla="*/ 1858678 h 2587437"/>
                  <a:gd name="connsiteX35" fmla="*/ 2265918 w 2587436"/>
                  <a:gd name="connsiteY35" fmla="*/ 2000065 h 2587437"/>
                  <a:gd name="connsiteX36" fmla="*/ 2200165 w 2587436"/>
                  <a:gd name="connsiteY36" fmla="*/ 2172917 h 2587437"/>
                  <a:gd name="connsiteX37" fmla="*/ 2159237 w 2587436"/>
                  <a:gd name="connsiteY37" fmla="*/ 2157562 h 2587437"/>
                  <a:gd name="connsiteX38" fmla="*/ 2166455 w 2587436"/>
                  <a:gd name="connsiteY38" fmla="*/ 2171321 h 2587437"/>
                  <a:gd name="connsiteX39" fmla="*/ 2000062 w 2587436"/>
                  <a:gd name="connsiteY39" fmla="*/ 2265920 h 2587437"/>
                  <a:gd name="connsiteX40" fmla="*/ 1884113 w 2587436"/>
                  <a:gd name="connsiteY40" fmla="*/ 2409993 h 2587437"/>
                  <a:gd name="connsiteX41" fmla="*/ 1849933 w 2587436"/>
                  <a:gd name="connsiteY41" fmla="*/ 2382742 h 2587437"/>
                  <a:gd name="connsiteX42" fmla="*/ 1852546 w 2587436"/>
                  <a:gd name="connsiteY42" fmla="*/ 2398060 h 2587437"/>
                  <a:gd name="connsiteX43" fmla="*/ 1665064 w 2587436"/>
                  <a:gd name="connsiteY43" fmla="*/ 2436610 h 2587437"/>
                  <a:gd name="connsiteX44" fmla="*/ 1510269 w 2587436"/>
                  <a:gd name="connsiteY44" fmla="*/ 2537802 h 2587437"/>
                  <a:gd name="connsiteX45" fmla="*/ 1486184 w 2587436"/>
                  <a:gd name="connsiteY45" fmla="*/ 2501323 h 2587437"/>
                  <a:gd name="connsiteX46" fmla="*/ 1483936 w 2587436"/>
                  <a:gd name="connsiteY46" fmla="*/ 2516698 h 2587437"/>
                  <a:gd name="connsiteX47" fmla="*/ 1293717 w 2587436"/>
                  <a:gd name="connsiteY47" fmla="*/ 2495426 h 2587437"/>
                  <a:gd name="connsiteX48" fmla="*/ 1103499 w 2587436"/>
                  <a:gd name="connsiteY48" fmla="*/ 2516698 h 2587437"/>
                  <a:gd name="connsiteX49" fmla="*/ 1101252 w 2587436"/>
                  <a:gd name="connsiteY49" fmla="*/ 2501322 h 2587437"/>
                  <a:gd name="connsiteX50" fmla="*/ 1077165 w 2587436"/>
                  <a:gd name="connsiteY50" fmla="*/ 2537801 h 2587437"/>
                  <a:gd name="connsiteX51" fmla="*/ 922369 w 2587436"/>
                  <a:gd name="connsiteY51" fmla="*/ 2436610 h 2587437"/>
                  <a:gd name="connsiteX52" fmla="*/ 734888 w 2587436"/>
                  <a:gd name="connsiteY52" fmla="*/ 2398060 h 2587437"/>
                  <a:gd name="connsiteX53" fmla="*/ 737501 w 2587436"/>
                  <a:gd name="connsiteY53" fmla="*/ 2382741 h 2587437"/>
                  <a:gd name="connsiteX54" fmla="*/ 703321 w 2587436"/>
                  <a:gd name="connsiteY54" fmla="*/ 2409993 h 2587437"/>
                  <a:gd name="connsiteX55" fmla="*/ 587371 w 2587436"/>
                  <a:gd name="connsiteY55" fmla="*/ 2265919 h 2587437"/>
                  <a:gd name="connsiteX56" fmla="*/ 420978 w 2587436"/>
                  <a:gd name="connsiteY56" fmla="*/ 2171321 h 2587437"/>
                  <a:gd name="connsiteX57" fmla="*/ 426346 w 2587436"/>
                  <a:gd name="connsiteY57" fmla="*/ 2161089 h 2587437"/>
                  <a:gd name="connsiteX58" fmla="*/ 416114 w 2587436"/>
                  <a:gd name="connsiteY58" fmla="*/ 2166457 h 2587437"/>
                  <a:gd name="connsiteX59" fmla="*/ 321515 w 2587436"/>
                  <a:gd name="connsiteY59" fmla="*/ 2000064 h 2587437"/>
                  <a:gd name="connsiteX60" fmla="*/ 192499 w 2587436"/>
                  <a:gd name="connsiteY60" fmla="*/ 1858678 h 2587437"/>
                  <a:gd name="connsiteX61" fmla="*/ 200768 w 2587436"/>
                  <a:gd name="connsiteY61" fmla="*/ 1850603 h 2587437"/>
                  <a:gd name="connsiteX62" fmla="*/ 189375 w 2587436"/>
                  <a:gd name="connsiteY62" fmla="*/ 1852547 h 2587437"/>
                  <a:gd name="connsiteX63" fmla="*/ 150825 w 2587436"/>
                  <a:gd name="connsiteY63" fmla="*/ 1665065 h 2587437"/>
                  <a:gd name="connsiteX64" fmla="*/ 49634 w 2587436"/>
                  <a:gd name="connsiteY64" fmla="*/ 1510270 h 2587437"/>
                  <a:gd name="connsiteX65" fmla="*/ 86113 w 2587436"/>
                  <a:gd name="connsiteY65" fmla="*/ 1486184 h 2587437"/>
                  <a:gd name="connsiteX66" fmla="*/ 70739 w 2587436"/>
                  <a:gd name="connsiteY66" fmla="*/ 1483937 h 2587437"/>
                  <a:gd name="connsiteX67" fmla="*/ 92010 w 2587436"/>
                  <a:gd name="connsiteY67" fmla="*/ 1293718 h 2587437"/>
                  <a:gd name="connsiteX68" fmla="*/ 70739 w 2587436"/>
                  <a:gd name="connsiteY68" fmla="*/ 1103500 h 2587437"/>
                  <a:gd name="connsiteX69" fmla="*/ 86114 w 2587436"/>
                  <a:gd name="connsiteY69" fmla="*/ 1101253 h 2587437"/>
                  <a:gd name="connsiteX70" fmla="*/ 49634 w 2587436"/>
                  <a:gd name="connsiteY70" fmla="*/ 1077166 h 2587437"/>
                  <a:gd name="connsiteX71" fmla="*/ 150825 w 2587436"/>
                  <a:gd name="connsiteY71" fmla="*/ 922370 h 2587437"/>
                  <a:gd name="connsiteX72" fmla="*/ 189375 w 2587436"/>
                  <a:gd name="connsiteY72" fmla="*/ 734889 h 2587437"/>
                  <a:gd name="connsiteX73" fmla="*/ 200767 w 2587436"/>
                  <a:gd name="connsiteY73" fmla="*/ 736833 h 2587437"/>
                  <a:gd name="connsiteX74" fmla="*/ 192499 w 2587436"/>
                  <a:gd name="connsiteY74" fmla="*/ 728759 h 2587437"/>
                  <a:gd name="connsiteX75" fmla="*/ 321516 w 2587436"/>
                  <a:gd name="connsiteY75" fmla="*/ 587372 h 2587437"/>
                  <a:gd name="connsiteX76" fmla="*/ 416114 w 2587436"/>
                  <a:gd name="connsiteY76" fmla="*/ 420980 h 2587437"/>
                  <a:gd name="connsiteX77" fmla="*/ 426347 w 2587436"/>
                  <a:gd name="connsiteY77" fmla="*/ 426349 h 2587437"/>
                  <a:gd name="connsiteX78" fmla="*/ 420979 w 2587436"/>
                  <a:gd name="connsiteY78" fmla="*/ 416115 h 2587437"/>
                  <a:gd name="connsiteX79" fmla="*/ 587372 w 2587436"/>
                  <a:gd name="connsiteY79" fmla="*/ 321517 h 2587437"/>
                  <a:gd name="connsiteX80" fmla="*/ 728758 w 2587436"/>
                  <a:gd name="connsiteY80" fmla="*/ 192500 h 2587437"/>
                  <a:gd name="connsiteX81" fmla="*/ 736832 w 2587436"/>
                  <a:gd name="connsiteY81" fmla="*/ 200768 h 2587437"/>
                  <a:gd name="connsiteX82" fmla="*/ 734888 w 2587436"/>
                  <a:gd name="connsiteY82" fmla="*/ 189377 h 2587437"/>
                  <a:gd name="connsiteX83" fmla="*/ 922370 w 2587436"/>
                  <a:gd name="connsiteY83" fmla="*/ 150826 h 2587437"/>
                  <a:gd name="connsiteX84" fmla="*/ 1077165 w 2587436"/>
                  <a:gd name="connsiteY84" fmla="*/ 49635 h 2587437"/>
                  <a:gd name="connsiteX85" fmla="*/ 1101686 w 2587436"/>
                  <a:gd name="connsiteY85" fmla="*/ 86772 h 2587437"/>
                  <a:gd name="connsiteX86" fmla="*/ 1102495 w 2587436"/>
                  <a:gd name="connsiteY86" fmla="*/ 74529 h 2587437"/>
                  <a:gd name="connsiteX87" fmla="*/ 1178351 w 2587436"/>
                  <a:gd name="connsiteY87" fmla="*/ 781 h 258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587436" h="2587437">
                    <a:moveTo>
                      <a:pt x="1293718" y="105586"/>
                    </a:moveTo>
                    <a:cubicBezTo>
                      <a:pt x="637531" y="105586"/>
                      <a:pt x="105586" y="637531"/>
                      <a:pt x="105586" y="1293718"/>
                    </a:cubicBezTo>
                    <a:cubicBezTo>
                      <a:pt x="105586" y="1949905"/>
                      <a:pt x="637531" y="2481850"/>
                      <a:pt x="1293718" y="2481850"/>
                    </a:cubicBezTo>
                    <a:cubicBezTo>
                      <a:pt x="1949905" y="2481850"/>
                      <a:pt x="2481850" y="1949905"/>
                      <a:pt x="2481850" y="1293718"/>
                    </a:cubicBezTo>
                    <a:cubicBezTo>
                      <a:pt x="2481850" y="637531"/>
                      <a:pt x="1949905" y="105586"/>
                      <a:pt x="1293718" y="105586"/>
                    </a:cubicBezTo>
                    <a:close/>
                    <a:moveTo>
                      <a:pt x="1178351" y="781"/>
                    </a:moveTo>
                    <a:cubicBezTo>
                      <a:pt x="1220450" y="-5049"/>
                      <a:pt x="1268508" y="21422"/>
                      <a:pt x="1293718" y="92011"/>
                    </a:cubicBezTo>
                    <a:cubicBezTo>
                      <a:pt x="1318929" y="21422"/>
                      <a:pt x="1366986" y="-5049"/>
                      <a:pt x="1409085" y="781"/>
                    </a:cubicBezTo>
                    <a:cubicBezTo>
                      <a:pt x="1434345" y="4279"/>
                      <a:pt x="1457459" y="19405"/>
                      <a:pt x="1472207" y="43607"/>
                    </a:cubicBezTo>
                    <a:lnTo>
                      <a:pt x="1484604" y="88506"/>
                    </a:lnTo>
                    <a:lnTo>
                      <a:pt x="1510269" y="49635"/>
                    </a:lnTo>
                    <a:cubicBezTo>
                      <a:pt x="1567616" y="408"/>
                      <a:pt x="1661604" y="30947"/>
                      <a:pt x="1665065" y="150827"/>
                    </a:cubicBezTo>
                    <a:cubicBezTo>
                      <a:pt x="1738329" y="55877"/>
                      <a:pt x="1832316" y="86415"/>
                      <a:pt x="1849776" y="159948"/>
                    </a:cubicBezTo>
                    <a:lnTo>
                      <a:pt x="1847820" y="203618"/>
                    </a:lnTo>
                    <a:lnTo>
                      <a:pt x="1858676" y="192501"/>
                    </a:lnTo>
                    <a:cubicBezTo>
                      <a:pt x="1932101" y="134716"/>
                      <a:pt x="2038035" y="192050"/>
                      <a:pt x="2000063" y="321517"/>
                    </a:cubicBezTo>
                    <a:cubicBezTo>
                      <a:pt x="2099082" y="253854"/>
                      <a:pt x="2179033" y="311942"/>
                      <a:pt x="2172915" y="387271"/>
                    </a:cubicBezTo>
                    <a:lnTo>
                      <a:pt x="2157560" y="428199"/>
                    </a:lnTo>
                    <a:lnTo>
                      <a:pt x="2171320" y="420980"/>
                    </a:lnTo>
                    <a:cubicBezTo>
                      <a:pt x="2259007" y="388713"/>
                      <a:pt x="2342040" y="475977"/>
                      <a:pt x="2265919" y="587373"/>
                    </a:cubicBezTo>
                    <a:cubicBezTo>
                      <a:pt x="2381000" y="553620"/>
                      <a:pt x="2439088" y="633571"/>
                      <a:pt x="2409992" y="703323"/>
                    </a:cubicBezTo>
                    <a:lnTo>
                      <a:pt x="2382741" y="737503"/>
                    </a:lnTo>
                    <a:lnTo>
                      <a:pt x="2398059" y="734889"/>
                    </a:lnTo>
                    <a:cubicBezTo>
                      <a:pt x="2491425" y="731298"/>
                      <a:pt x="2543428" y="839949"/>
                      <a:pt x="2436609" y="922371"/>
                    </a:cubicBezTo>
                    <a:cubicBezTo>
                      <a:pt x="2556489" y="925832"/>
                      <a:pt x="2587027" y="1019820"/>
                      <a:pt x="2537801" y="1077167"/>
                    </a:cubicBezTo>
                    <a:lnTo>
                      <a:pt x="2501321" y="1101253"/>
                    </a:lnTo>
                    <a:lnTo>
                      <a:pt x="2516697" y="1103501"/>
                    </a:lnTo>
                    <a:cubicBezTo>
                      <a:pt x="2606603" y="1128937"/>
                      <a:pt x="2622486" y="1248340"/>
                      <a:pt x="2495425" y="1293719"/>
                    </a:cubicBezTo>
                    <a:cubicBezTo>
                      <a:pt x="2608368" y="1334056"/>
                      <a:pt x="2608368" y="1432880"/>
                      <a:pt x="2543829" y="1472208"/>
                    </a:cubicBezTo>
                    <a:lnTo>
                      <a:pt x="2498930" y="1484605"/>
                    </a:lnTo>
                    <a:lnTo>
                      <a:pt x="2537800" y="1510270"/>
                    </a:lnTo>
                    <a:cubicBezTo>
                      <a:pt x="2587027" y="1567617"/>
                      <a:pt x="2556488" y="1661605"/>
                      <a:pt x="2436609" y="1665066"/>
                    </a:cubicBezTo>
                    <a:cubicBezTo>
                      <a:pt x="2531559" y="1738330"/>
                      <a:pt x="2501021" y="1832318"/>
                      <a:pt x="2427488" y="1849777"/>
                    </a:cubicBezTo>
                    <a:lnTo>
                      <a:pt x="2383816" y="1847821"/>
                    </a:lnTo>
                    <a:lnTo>
                      <a:pt x="2394935" y="1858678"/>
                    </a:lnTo>
                    <a:cubicBezTo>
                      <a:pt x="2452719" y="1932103"/>
                      <a:pt x="2395386" y="2038037"/>
                      <a:pt x="2265918" y="2000065"/>
                    </a:cubicBezTo>
                    <a:cubicBezTo>
                      <a:pt x="2333581" y="2099084"/>
                      <a:pt x="2275494" y="2179035"/>
                      <a:pt x="2200165" y="2172917"/>
                    </a:cubicBezTo>
                    <a:lnTo>
                      <a:pt x="2159237" y="2157562"/>
                    </a:lnTo>
                    <a:lnTo>
                      <a:pt x="2166455" y="2171321"/>
                    </a:lnTo>
                    <a:cubicBezTo>
                      <a:pt x="2198722" y="2259008"/>
                      <a:pt x="2111459" y="2342041"/>
                      <a:pt x="2000062" y="2265920"/>
                    </a:cubicBezTo>
                    <a:cubicBezTo>
                      <a:pt x="2033815" y="2381001"/>
                      <a:pt x="1953865" y="2439089"/>
                      <a:pt x="1884113" y="2409993"/>
                    </a:cubicBezTo>
                    <a:lnTo>
                      <a:pt x="1849933" y="2382742"/>
                    </a:lnTo>
                    <a:lnTo>
                      <a:pt x="1852546" y="2398060"/>
                    </a:lnTo>
                    <a:cubicBezTo>
                      <a:pt x="1856137" y="2491426"/>
                      <a:pt x="1747486" y="2543429"/>
                      <a:pt x="1665064" y="2436610"/>
                    </a:cubicBezTo>
                    <a:cubicBezTo>
                      <a:pt x="1661603" y="2556490"/>
                      <a:pt x="1567616" y="2587028"/>
                      <a:pt x="1510269" y="2537802"/>
                    </a:cubicBezTo>
                    <a:lnTo>
                      <a:pt x="1486184" y="2501323"/>
                    </a:lnTo>
                    <a:lnTo>
                      <a:pt x="1483936" y="2516698"/>
                    </a:lnTo>
                    <a:cubicBezTo>
                      <a:pt x="1458499" y="2606604"/>
                      <a:pt x="1339096" y="2622487"/>
                      <a:pt x="1293717" y="2495426"/>
                    </a:cubicBezTo>
                    <a:cubicBezTo>
                      <a:pt x="1248339" y="2622487"/>
                      <a:pt x="1128936" y="2606604"/>
                      <a:pt x="1103499" y="2516698"/>
                    </a:cubicBezTo>
                    <a:lnTo>
                      <a:pt x="1101252" y="2501322"/>
                    </a:lnTo>
                    <a:lnTo>
                      <a:pt x="1077165" y="2537801"/>
                    </a:lnTo>
                    <a:cubicBezTo>
                      <a:pt x="1019818" y="2587028"/>
                      <a:pt x="925830" y="2556489"/>
                      <a:pt x="922369" y="2436610"/>
                    </a:cubicBezTo>
                    <a:cubicBezTo>
                      <a:pt x="839947" y="2543429"/>
                      <a:pt x="731297" y="2491426"/>
                      <a:pt x="734888" y="2398060"/>
                    </a:cubicBezTo>
                    <a:lnTo>
                      <a:pt x="737501" y="2382741"/>
                    </a:lnTo>
                    <a:lnTo>
                      <a:pt x="703321" y="2409993"/>
                    </a:lnTo>
                    <a:cubicBezTo>
                      <a:pt x="633569" y="2439089"/>
                      <a:pt x="553618" y="2381001"/>
                      <a:pt x="587371" y="2265919"/>
                    </a:cubicBezTo>
                    <a:cubicBezTo>
                      <a:pt x="475975" y="2342040"/>
                      <a:pt x="388712" y="2259008"/>
                      <a:pt x="420978" y="2171321"/>
                    </a:cubicBezTo>
                    <a:lnTo>
                      <a:pt x="426346" y="2161089"/>
                    </a:lnTo>
                    <a:lnTo>
                      <a:pt x="416114" y="2166457"/>
                    </a:lnTo>
                    <a:cubicBezTo>
                      <a:pt x="328427" y="2198724"/>
                      <a:pt x="245394" y="2111461"/>
                      <a:pt x="321515" y="2000064"/>
                    </a:cubicBezTo>
                    <a:cubicBezTo>
                      <a:pt x="192048" y="2038036"/>
                      <a:pt x="134715" y="1932102"/>
                      <a:pt x="192499" y="1858678"/>
                    </a:cubicBezTo>
                    <a:lnTo>
                      <a:pt x="200768" y="1850603"/>
                    </a:lnTo>
                    <a:lnTo>
                      <a:pt x="189375" y="1852547"/>
                    </a:lnTo>
                    <a:cubicBezTo>
                      <a:pt x="96009" y="1856138"/>
                      <a:pt x="44006" y="1747487"/>
                      <a:pt x="150825" y="1665065"/>
                    </a:cubicBezTo>
                    <a:cubicBezTo>
                      <a:pt x="30946" y="1661604"/>
                      <a:pt x="407" y="1567617"/>
                      <a:pt x="49634" y="1510270"/>
                    </a:cubicBezTo>
                    <a:lnTo>
                      <a:pt x="86113" y="1486184"/>
                    </a:lnTo>
                    <a:lnTo>
                      <a:pt x="70739" y="1483937"/>
                    </a:lnTo>
                    <a:cubicBezTo>
                      <a:pt x="-19168" y="1458500"/>
                      <a:pt x="-35050" y="1339097"/>
                      <a:pt x="92010" y="1293718"/>
                    </a:cubicBezTo>
                    <a:cubicBezTo>
                      <a:pt x="-35050" y="1248340"/>
                      <a:pt x="-19168" y="1128937"/>
                      <a:pt x="70739" y="1103500"/>
                    </a:cubicBezTo>
                    <a:lnTo>
                      <a:pt x="86114" y="1101253"/>
                    </a:lnTo>
                    <a:lnTo>
                      <a:pt x="49634" y="1077166"/>
                    </a:lnTo>
                    <a:cubicBezTo>
                      <a:pt x="407" y="1019820"/>
                      <a:pt x="30946" y="925832"/>
                      <a:pt x="150825" y="922370"/>
                    </a:cubicBezTo>
                    <a:cubicBezTo>
                      <a:pt x="44006" y="839949"/>
                      <a:pt x="96009" y="731298"/>
                      <a:pt x="189375" y="734889"/>
                    </a:cubicBezTo>
                    <a:lnTo>
                      <a:pt x="200767" y="736833"/>
                    </a:lnTo>
                    <a:lnTo>
                      <a:pt x="192499" y="728759"/>
                    </a:lnTo>
                    <a:cubicBezTo>
                      <a:pt x="134715" y="655335"/>
                      <a:pt x="192049" y="549401"/>
                      <a:pt x="321516" y="587372"/>
                    </a:cubicBezTo>
                    <a:cubicBezTo>
                      <a:pt x="245395" y="475976"/>
                      <a:pt x="328427" y="388713"/>
                      <a:pt x="416114" y="420980"/>
                    </a:cubicBezTo>
                    <a:lnTo>
                      <a:pt x="426347" y="426349"/>
                    </a:lnTo>
                    <a:lnTo>
                      <a:pt x="420979" y="416115"/>
                    </a:lnTo>
                    <a:cubicBezTo>
                      <a:pt x="388712" y="328428"/>
                      <a:pt x="475975" y="245396"/>
                      <a:pt x="587372" y="321517"/>
                    </a:cubicBezTo>
                    <a:cubicBezTo>
                      <a:pt x="549400" y="192050"/>
                      <a:pt x="655334" y="134716"/>
                      <a:pt x="728758" y="192500"/>
                    </a:cubicBezTo>
                    <a:lnTo>
                      <a:pt x="736832" y="200768"/>
                    </a:lnTo>
                    <a:lnTo>
                      <a:pt x="734888" y="189377"/>
                    </a:lnTo>
                    <a:cubicBezTo>
                      <a:pt x="731297" y="96010"/>
                      <a:pt x="839948" y="44008"/>
                      <a:pt x="922370" y="150826"/>
                    </a:cubicBezTo>
                    <a:cubicBezTo>
                      <a:pt x="925831" y="30947"/>
                      <a:pt x="1019818" y="408"/>
                      <a:pt x="1077165" y="49635"/>
                    </a:cubicBezTo>
                    <a:lnTo>
                      <a:pt x="1101686" y="86772"/>
                    </a:lnTo>
                    <a:lnTo>
                      <a:pt x="1102495" y="74529"/>
                    </a:lnTo>
                    <a:cubicBezTo>
                      <a:pt x="1112942" y="32385"/>
                      <a:pt x="1143619" y="5591"/>
                      <a:pt x="1178351" y="7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71" name=" 184"/>
              <p:cNvSpPr/>
              <p:nvPr/>
            </p:nvSpPr>
            <p:spPr>
              <a:xfrm>
                <a:off x="5862" y="1904"/>
                <a:ext cx="3119" cy="31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5400" b="1" strike="noStrike" noProof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03</a:t>
                </a:r>
              </a:p>
            </p:txBody>
          </p:sp>
        </p:grpSp>
        <p:sp>
          <p:nvSpPr>
            <p:cNvPr id="1048672" name="文本框 23"/>
            <p:cNvSpPr txBox="1"/>
            <p:nvPr/>
          </p:nvSpPr>
          <p:spPr>
            <a:xfrm>
              <a:off x="-1001" y="4879"/>
              <a:ext cx="16313" cy="3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en-US" altLang="zh-CN" sz="4800" strike="noStrike" noProof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…………</a:t>
              </a:r>
              <a:r>
                <a:rPr lang="en-US" altLang="zh-CN" sz="4800" strike="noStrike" noProof="1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+mn-ea"/>
                </a:rPr>
                <a:t>………………………………</a:t>
              </a:r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  <a:p>
              <a:pPr fontAlgn="auto"/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  <a:p>
              <a:pPr fontAlgn="auto"/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48673" name="文本框 8"/>
          <p:cNvSpPr txBox="1"/>
          <p:nvPr/>
        </p:nvSpPr>
        <p:spPr>
          <a:xfrm>
            <a:off x="2665004" y="3825026"/>
            <a:ext cx="3188693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indent="0" algn="l"/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2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.</a:t>
            </a:r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2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      样    条</a:t>
            </a:r>
          </a:p>
        </p:txBody>
      </p:sp>
      <p:sp>
        <p:nvSpPr>
          <p:cNvPr id="1048674" name="文本框 11"/>
          <p:cNvSpPr txBox="1"/>
          <p:nvPr>
            <p:custDataLst>
              <p:tags r:id="rId1"/>
            </p:custDataLst>
          </p:nvPr>
        </p:nvSpPr>
        <p:spPr>
          <a:xfrm>
            <a:off x="3606800" y="2035810"/>
            <a:ext cx="1925955" cy="37719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0" rIns="0" anchor="t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704020202090204" pitchFamily="34" charset="0"/>
                <a:ea typeface="黑体" panose="02010609060101010101" charset="-122"/>
              </a:rPr>
              <a:t>PART TWO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</a:t>
            </a:r>
            <a:r>
              <a:rPr lang="en-US" altLang="zh-CN" dirty="0"/>
              <a:t>2</a:t>
            </a:r>
            <a:r>
              <a:rPr lang="zh-CN" altLang="en-US" dirty="0"/>
              <a:t> 样 条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sz="2000" dirty="0"/>
              <a:t> 样条曲线是指通过绘制的点生成曲线，并且这些点可以控制曲线。样条曲线与其他命令结合可以生成三维模型。创建样条曲线有两种方法：</a:t>
            </a:r>
            <a:endParaRPr lang="en-US" altLang="zh-CN" sz="2000" dirty="0"/>
          </a:p>
          <a:p>
            <a:r>
              <a:rPr lang="zh-CN" altLang="zh-CN" sz="2000" dirty="0"/>
              <a:t>第一，长按</a:t>
            </a:r>
            <a:r>
              <a:rPr lang="en-US" altLang="zh-CN" sz="2000" dirty="0"/>
              <a:t>    </a:t>
            </a:r>
            <a:r>
              <a:rPr lang="zh-CN" altLang="zh-CN" sz="2000" dirty="0"/>
              <a:t>按钮不放，打开创建样条曲线工具栏菜单，选择相应的样条曲线</a:t>
            </a:r>
          </a:p>
          <a:p>
            <a:r>
              <a:rPr lang="zh-CN" altLang="zh-CN" sz="2000" dirty="0"/>
              <a:t>第二，执行主菜单</a:t>
            </a:r>
            <a:r>
              <a:rPr lang="en-US" altLang="zh-CN" sz="2000" dirty="0"/>
              <a:t>&gt;</a:t>
            </a:r>
            <a:r>
              <a:rPr lang="zh-CN" altLang="zh-CN" sz="2000" dirty="0"/>
              <a:t>创建</a:t>
            </a:r>
            <a:r>
              <a:rPr lang="en-US" altLang="zh-CN" sz="2000" dirty="0"/>
              <a:t>&gt;</a:t>
            </a:r>
            <a:r>
              <a:rPr lang="zh-CN" altLang="zh-CN" sz="2000" dirty="0"/>
              <a:t>样条，创建一个样条曲线对象</a:t>
            </a:r>
          </a:p>
        </p:txBody>
      </p:sp>
      <p:pic>
        <p:nvPicPr>
          <p:cNvPr id="14338" name="图片 1">
            <a:extLst>
              <a:ext uri="{FF2B5EF4-FFF2-40B4-BE49-F238E27FC236}">
                <a16:creationId xmlns:a16="http://schemas.microsoft.com/office/drawing/2014/main" id="{4EA5527D-B022-4FE5-983B-80113A10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42" y="2272435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2">
            <a:extLst>
              <a:ext uri="{FF2B5EF4-FFF2-40B4-BE49-F238E27FC236}">
                <a16:creationId xmlns:a16="http://schemas.microsoft.com/office/drawing/2014/main" id="{27E45939-BEC3-43AC-8292-93AADF65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1" y="3866525"/>
            <a:ext cx="5327095" cy="164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图片 3">
            <a:extLst>
              <a:ext uri="{FF2B5EF4-FFF2-40B4-BE49-F238E27FC236}">
                <a16:creationId xmlns:a16="http://schemas.microsoft.com/office/drawing/2014/main" id="{AF2D8C61-88D6-49C5-A862-65B88042E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65" y="2836316"/>
            <a:ext cx="1186136" cy="346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56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</a:t>
            </a:r>
            <a:r>
              <a:rPr lang="en-US" altLang="zh-CN" dirty="0"/>
              <a:t>2</a:t>
            </a:r>
            <a:r>
              <a:rPr lang="zh-CN" altLang="en-US" dirty="0"/>
              <a:t>.</a:t>
            </a:r>
            <a:r>
              <a:rPr lang="en-US" altLang="zh-CN" dirty="0"/>
              <a:t>1</a:t>
            </a:r>
            <a:r>
              <a:rPr lang="zh-CN" altLang="en-US" dirty="0"/>
              <a:t>自由绘制样条曲线组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257513" y="975075"/>
            <a:ext cx="8439785" cy="2947670"/>
          </a:xfrm>
        </p:spPr>
        <p:txBody>
          <a:bodyPr/>
          <a:lstStyle/>
          <a:p>
            <a:r>
              <a:rPr lang="en-US" altLang="zh-CN" sz="1600" dirty="0"/>
              <a:t>1.</a:t>
            </a:r>
            <a:r>
              <a:rPr lang="zh-CN" altLang="zh-CN" sz="1600" dirty="0"/>
              <a:t>画笔：在视图中单击绘制控制点，绘制两个点以上时，自动在两点之间计算一条曲线。在绘制一个控制点时，按住鼠标不放，移动鼠标会在控制点上出现一个手柄，这时可以自由控制曲线形状。按住</a:t>
            </a:r>
            <a:r>
              <a:rPr lang="en-US" altLang="zh-CN" sz="1600" dirty="0"/>
              <a:t>Shift</a:t>
            </a:r>
            <a:r>
              <a:rPr lang="zh-CN" altLang="zh-CN" sz="1600" dirty="0"/>
              <a:t>键控制单个手柄进行移动，按住</a:t>
            </a:r>
            <a:r>
              <a:rPr lang="en-US" altLang="zh-CN" sz="1600" dirty="0"/>
              <a:t>Ctrl</a:t>
            </a:r>
            <a:r>
              <a:rPr lang="zh-CN" altLang="zh-CN" sz="1600" dirty="0"/>
              <a:t>键，用鼠标左键单击曲线添加控制点，单击已有的点删除该点，如图</a:t>
            </a:r>
            <a:r>
              <a:rPr lang="en-US" altLang="zh-CN" sz="1600" dirty="0"/>
              <a:t>1</a:t>
            </a:r>
            <a:r>
              <a:rPr lang="zh-CN" altLang="zh-CN" sz="1600" dirty="0"/>
              <a:t>所示</a:t>
            </a:r>
            <a:endParaRPr lang="en-US" altLang="zh-CN" sz="1600" dirty="0"/>
          </a:p>
          <a:p>
            <a:r>
              <a:rPr lang="en-US" altLang="zh-CN" sz="1600" dirty="0"/>
              <a:t>2.</a:t>
            </a:r>
            <a:r>
              <a:rPr lang="zh-CN" altLang="zh-CN" sz="1600" dirty="0"/>
              <a:t>草绘：在视图中按住鼠标左键，并且移动鼠标，就会创建一条曲线，如图</a:t>
            </a:r>
            <a:r>
              <a:rPr lang="en-US" altLang="zh-CN" sz="1600" dirty="0"/>
              <a:t>2</a:t>
            </a:r>
            <a:r>
              <a:rPr lang="zh-CN" altLang="zh-CN" sz="1600" dirty="0"/>
              <a:t>所示</a:t>
            </a:r>
            <a:endParaRPr lang="en-US" altLang="zh-CN" sz="1600" dirty="0"/>
          </a:p>
          <a:p>
            <a:r>
              <a:rPr lang="en-US" altLang="zh-CN" sz="1600" dirty="0"/>
              <a:t>3.</a:t>
            </a:r>
            <a:r>
              <a:rPr lang="zh-CN" altLang="zh-CN" sz="1600" dirty="0"/>
              <a:t>样条弧线工具：在视图中点住鼠标左键，在合适的位置上松开鼠标，移动鼠标，会形成一条预置的弧线，在合适位置上再次点击鼠标左键确定弧线，如图</a:t>
            </a:r>
            <a:r>
              <a:rPr lang="en-US" altLang="zh-CN" sz="1600" dirty="0"/>
              <a:t>3</a:t>
            </a:r>
            <a:r>
              <a:rPr lang="zh-CN" altLang="zh-CN" sz="1600" dirty="0"/>
              <a:t>所示</a:t>
            </a:r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               </a:t>
            </a:r>
            <a:r>
              <a:rPr lang="zh-CN" altLang="en-US" sz="1600" dirty="0"/>
              <a:t>图</a:t>
            </a:r>
            <a:r>
              <a:rPr lang="en-US" altLang="zh-CN" sz="1600" dirty="0"/>
              <a:t>1                    </a:t>
            </a:r>
            <a:r>
              <a:rPr lang="zh-CN" altLang="en-US" sz="1600" dirty="0"/>
              <a:t>图</a:t>
            </a:r>
            <a:r>
              <a:rPr lang="en-US" altLang="zh-CN" sz="1600" dirty="0"/>
              <a:t>2                        </a:t>
            </a:r>
            <a:r>
              <a:rPr lang="zh-CN" altLang="en-US" sz="1600" dirty="0"/>
              <a:t>图</a:t>
            </a:r>
            <a:r>
              <a:rPr lang="en-US" altLang="zh-CN" sz="1600" dirty="0"/>
              <a:t>3</a:t>
            </a:r>
            <a:r>
              <a:rPr lang="en-US" altLang="zh-CN" sz="1800" dirty="0"/>
              <a:t> </a:t>
            </a:r>
            <a:endParaRPr lang="zh-CN" altLang="zh-CN" sz="1800" dirty="0"/>
          </a:p>
        </p:txBody>
      </p:sp>
      <p:pic>
        <p:nvPicPr>
          <p:cNvPr id="15362" name="图片 4">
            <a:extLst>
              <a:ext uri="{FF2B5EF4-FFF2-40B4-BE49-F238E27FC236}">
                <a16:creationId xmlns:a16="http://schemas.microsoft.com/office/drawing/2014/main" id="{600B36AA-E96F-40CA-A4B0-F302B92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1" y="4073854"/>
            <a:ext cx="2319338" cy="11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图片 5">
            <a:extLst>
              <a:ext uri="{FF2B5EF4-FFF2-40B4-BE49-F238E27FC236}">
                <a16:creationId xmlns:a16="http://schemas.microsoft.com/office/drawing/2014/main" id="{483D264D-F2FB-4541-BC76-8ED91DF74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39" y="4057979"/>
            <a:ext cx="2384425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图片 6">
            <a:extLst>
              <a:ext uri="{FF2B5EF4-FFF2-40B4-BE49-F238E27FC236}">
                <a16:creationId xmlns:a16="http://schemas.microsoft.com/office/drawing/2014/main" id="{E51FC222-1605-4B97-BF81-1206BB7C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58" y="4073854"/>
            <a:ext cx="2363788" cy="112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385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</a:t>
            </a:r>
            <a:r>
              <a:rPr lang="en-US" altLang="zh-CN" dirty="0"/>
              <a:t>2</a:t>
            </a:r>
            <a:r>
              <a:rPr lang="zh-CN" altLang="en-US" dirty="0"/>
              <a:t>.</a:t>
            </a:r>
            <a:r>
              <a:rPr lang="en-US" altLang="zh-CN" dirty="0"/>
              <a:t>2</a:t>
            </a:r>
            <a:r>
              <a:rPr lang="zh-CN" altLang="zh-CN" dirty="0"/>
              <a:t>原始样条曲线</a:t>
            </a:r>
            <a:endParaRPr lang="zh-CN" altLang="en-US" dirty="0"/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sz="2000" dirty="0"/>
              <a:t>一些设置好的样条曲线。点击自动在视图中心创建，如图所示</a:t>
            </a:r>
            <a:endParaRPr lang="en-US" altLang="zh-CN" sz="2000" dirty="0"/>
          </a:p>
          <a:p>
            <a:r>
              <a:rPr lang="en-US" altLang="zh-CN" sz="2000" dirty="0"/>
              <a:t>1.</a:t>
            </a:r>
            <a:r>
              <a:rPr lang="zh-CN" altLang="en-US" sz="2000" dirty="0"/>
              <a:t>圆弧 </a:t>
            </a:r>
            <a:r>
              <a:rPr lang="en-US" altLang="zh-CN" sz="2000" dirty="0"/>
              <a:t>2.</a:t>
            </a:r>
            <a:r>
              <a:rPr lang="zh-CN" altLang="en-US" sz="2000" dirty="0"/>
              <a:t>圆环 </a:t>
            </a:r>
            <a:r>
              <a:rPr lang="en-US" altLang="zh-CN" sz="2000" dirty="0"/>
              <a:t>3.</a:t>
            </a:r>
            <a:r>
              <a:rPr lang="zh-CN" altLang="en-US" sz="2000" dirty="0"/>
              <a:t>螺旋 </a:t>
            </a:r>
            <a:r>
              <a:rPr lang="en-US" altLang="zh-CN" sz="2000" dirty="0"/>
              <a:t>4.</a:t>
            </a:r>
            <a:r>
              <a:rPr lang="zh-CN" altLang="en-US" sz="2000" dirty="0"/>
              <a:t>多边 </a:t>
            </a:r>
            <a:r>
              <a:rPr lang="en-US" altLang="zh-CN" sz="2000" dirty="0"/>
              <a:t>5.</a:t>
            </a:r>
            <a:r>
              <a:rPr lang="zh-CN" altLang="en-US" sz="2000" dirty="0"/>
              <a:t>矩形</a:t>
            </a:r>
            <a:endParaRPr lang="en-US" altLang="zh-CN" sz="2000" dirty="0"/>
          </a:p>
          <a:p>
            <a:r>
              <a:rPr lang="en-US" altLang="zh-CN" sz="2000" dirty="0"/>
              <a:t>6.</a:t>
            </a:r>
            <a:r>
              <a:rPr lang="zh-CN" altLang="en-US" sz="2000" dirty="0"/>
              <a:t>星形 </a:t>
            </a:r>
            <a:r>
              <a:rPr lang="en-US" altLang="zh-CN" sz="2000" dirty="0"/>
              <a:t>7.</a:t>
            </a:r>
            <a:r>
              <a:rPr lang="zh-CN" altLang="en-US" sz="2000" dirty="0"/>
              <a:t>文本 </a:t>
            </a:r>
            <a:r>
              <a:rPr lang="en-US" altLang="zh-CN" sz="2000" dirty="0"/>
              <a:t>8.</a:t>
            </a:r>
            <a:r>
              <a:rPr lang="zh-CN" altLang="en-US" sz="2000" dirty="0"/>
              <a:t>矢量化 </a:t>
            </a:r>
            <a:r>
              <a:rPr lang="en-US" altLang="zh-CN" sz="2000" dirty="0"/>
              <a:t>9.</a:t>
            </a:r>
            <a:r>
              <a:rPr lang="zh-CN" altLang="en-US" sz="2000" dirty="0"/>
              <a:t>四边 </a:t>
            </a:r>
            <a:r>
              <a:rPr lang="en-US" altLang="zh-CN" sz="2000" dirty="0"/>
              <a:t>10.</a:t>
            </a:r>
            <a:r>
              <a:rPr lang="zh-CN" altLang="zh-CN" sz="2000" dirty="0"/>
              <a:t>蔓叶类曲线</a:t>
            </a:r>
            <a:endParaRPr lang="en-US" altLang="zh-CN" sz="2000" dirty="0"/>
          </a:p>
          <a:p>
            <a:r>
              <a:rPr lang="en-US" altLang="zh-CN" sz="2000" dirty="0"/>
              <a:t>11.</a:t>
            </a:r>
            <a:r>
              <a:rPr lang="zh-CN" altLang="zh-CN" sz="2000" dirty="0"/>
              <a:t>齿轮</a:t>
            </a:r>
            <a:r>
              <a:rPr lang="en-US" altLang="zh-CN" sz="2000" dirty="0"/>
              <a:t> 12.</a:t>
            </a:r>
            <a:r>
              <a:rPr lang="zh-CN" altLang="en-US" sz="2000" dirty="0"/>
              <a:t>摆线 </a:t>
            </a:r>
            <a:r>
              <a:rPr lang="en-US" altLang="zh-CN" sz="2000" dirty="0"/>
              <a:t>13.</a:t>
            </a:r>
            <a:r>
              <a:rPr lang="zh-CN" altLang="en-US" sz="2000" dirty="0"/>
              <a:t>公式 </a:t>
            </a:r>
            <a:r>
              <a:rPr lang="en-US" altLang="zh-CN" sz="2000" dirty="0"/>
              <a:t>14.</a:t>
            </a:r>
            <a:r>
              <a:rPr lang="zh-CN" altLang="en-US" sz="2000" dirty="0"/>
              <a:t>花瓣 </a:t>
            </a:r>
            <a:r>
              <a:rPr lang="en-US" altLang="zh-CN" sz="2000" dirty="0"/>
              <a:t>15.</a:t>
            </a:r>
            <a:r>
              <a:rPr lang="zh-CN" altLang="en-US" sz="2000" dirty="0"/>
              <a:t>轮廓</a:t>
            </a:r>
            <a:endParaRPr lang="zh-CN" altLang="zh-CN" sz="2000" dirty="0"/>
          </a:p>
          <a:p>
            <a:endParaRPr lang="zh-CN" altLang="zh-CN" dirty="0"/>
          </a:p>
        </p:txBody>
      </p:sp>
      <p:pic>
        <p:nvPicPr>
          <p:cNvPr id="16386" name="图片 7">
            <a:extLst>
              <a:ext uri="{FF2B5EF4-FFF2-40B4-BE49-F238E27FC236}">
                <a16:creationId xmlns:a16="http://schemas.microsoft.com/office/drawing/2014/main" id="{E2185E4F-89E5-4C2E-9915-6D483EFE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7" y="3627701"/>
            <a:ext cx="4975016" cy="252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626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</a:t>
            </a:r>
            <a:r>
              <a:rPr lang="en-US" altLang="zh-CN" dirty="0"/>
              <a:t>2</a:t>
            </a:r>
            <a:r>
              <a:rPr lang="zh-CN" altLang="en-US" dirty="0"/>
              <a:t>.</a:t>
            </a:r>
            <a:r>
              <a:rPr lang="en-US" altLang="zh-CN" dirty="0"/>
              <a:t>3</a:t>
            </a:r>
            <a:r>
              <a:rPr lang="zh-CN" altLang="zh-CN" dirty="0"/>
              <a:t>编辑样条</a:t>
            </a:r>
            <a:endParaRPr lang="zh-CN" altLang="en-US" dirty="0"/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sz="1800" dirty="0"/>
              <a:t>样条是通过控制点而得到的曲线</a:t>
            </a:r>
            <a:r>
              <a:rPr lang="en-US" altLang="zh-CN" sz="1800" dirty="0"/>
              <a:t>,</a:t>
            </a:r>
            <a:r>
              <a:rPr lang="zh-CN" altLang="zh-CN" sz="1800" dirty="0"/>
              <a:t>在样条的点模式下</a:t>
            </a:r>
            <a:r>
              <a:rPr lang="en-US" altLang="zh-CN" sz="1800" dirty="0"/>
              <a:t>,</a:t>
            </a:r>
            <a:r>
              <a:rPr lang="zh-CN" altLang="zh-CN" sz="1800" dirty="0"/>
              <a:t>可以通过鼠标右键选择命令菜单来对样条进行编辑，如图所示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1.</a:t>
            </a:r>
            <a:r>
              <a:rPr lang="zh-CN" altLang="zh-CN" sz="1800" dirty="0"/>
              <a:t>撤销</a:t>
            </a:r>
            <a:r>
              <a:rPr lang="en-US" altLang="zh-CN" sz="1800" dirty="0"/>
              <a:t>(</a:t>
            </a:r>
            <a:r>
              <a:rPr lang="zh-CN" altLang="zh-CN" sz="1800" dirty="0"/>
              <a:t>动作</a:t>
            </a:r>
            <a:r>
              <a:rPr lang="en-US" altLang="zh-CN" sz="1800" dirty="0"/>
              <a:t>)</a:t>
            </a:r>
            <a:endParaRPr lang="zh-CN" altLang="zh-CN" sz="1800" dirty="0"/>
          </a:p>
          <a:p>
            <a:pPr marL="0" indent="0">
              <a:buNone/>
            </a:pPr>
            <a:r>
              <a:rPr lang="zh-CN" altLang="zh-CN" sz="1800" dirty="0"/>
              <a:t>可进行返回操作，快捷键</a:t>
            </a:r>
            <a:r>
              <a:rPr lang="en-US" altLang="zh-CN" sz="1800" dirty="0" err="1"/>
              <a:t>Ctrl+Z</a:t>
            </a:r>
            <a:r>
              <a:rPr lang="en-US" altLang="zh-CN" sz="1800" dirty="0"/>
              <a:t> </a:t>
            </a:r>
            <a:r>
              <a:rPr lang="zh-CN" altLang="zh-CN" sz="1800" dirty="0"/>
              <a:t>。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2.</a:t>
            </a:r>
            <a:r>
              <a:rPr lang="zh-CN" altLang="en-US" sz="1800" dirty="0"/>
              <a:t>框显选取元素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3.</a:t>
            </a:r>
            <a:r>
              <a:rPr lang="zh-CN" altLang="en-US" sz="1800" dirty="0"/>
              <a:t>刚性插值 </a:t>
            </a:r>
            <a:r>
              <a:rPr lang="en-US" altLang="zh-CN" sz="1800" dirty="0"/>
              <a:t>4.</a:t>
            </a:r>
            <a:r>
              <a:rPr lang="zh-CN" altLang="en-US" sz="1800" dirty="0"/>
              <a:t>柔性插值 </a:t>
            </a:r>
            <a:r>
              <a:rPr lang="en-US" altLang="zh-CN" sz="1800" dirty="0"/>
              <a:t>5.</a:t>
            </a:r>
            <a:r>
              <a:rPr lang="zh-CN" altLang="en-US" sz="1800" dirty="0"/>
              <a:t>相等切线长度 </a:t>
            </a:r>
            <a:r>
              <a:rPr lang="en-US" altLang="zh-CN" sz="1800" dirty="0"/>
              <a:t>6.</a:t>
            </a:r>
            <a:r>
              <a:rPr lang="zh-CN" altLang="en-US" sz="1800" dirty="0"/>
              <a:t>相等切线长度 </a:t>
            </a:r>
            <a:r>
              <a:rPr lang="en-US" altLang="zh-CN" sz="1800" dirty="0"/>
              <a:t>7.</a:t>
            </a:r>
            <a:r>
              <a:rPr lang="zh-CN" altLang="en-US" sz="1800" dirty="0"/>
              <a:t>合并分段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8.</a:t>
            </a:r>
            <a:r>
              <a:rPr lang="zh-CN" altLang="en-US" sz="1800" dirty="0"/>
              <a:t>断开分段 </a:t>
            </a:r>
            <a:r>
              <a:rPr lang="en-US" altLang="zh-CN" sz="1800" dirty="0"/>
              <a:t>9.</a:t>
            </a:r>
            <a:r>
              <a:rPr lang="zh-CN" altLang="en-US" sz="1800" dirty="0"/>
              <a:t>分裂片段 </a:t>
            </a:r>
            <a:r>
              <a:rPr lang="en-US" altLang="zh-CN" sz="1800" dirty="0"/>
              <a:t>10.</a:t>
            </a:r>
            <a:r>
              <a:rPr lang="zh-CN" altLang="en-US" sz="1800" dirty="0"/>
              <a:t>设置起点 </a:t>
            </a:r>
            <a:r>
              <a:rPr lang="en-US" altLang="zh-CN" sz="1800" dirty="0"/>
              <a:t>11.</a:t>
            </a:r>
            <a:r>
              <a:rPr lang="zh-CN" altLang="en-US" sz="1800" dirty="0"/>
              <a:t>反转序列 </a:t>
            </a:r>
            <a:r>
              <a:rPr lang="en-US" altLang="zh-CN" sz="1800" dirty="0"/>
              <a:t>12.</a:t>
            </a:r>
            <a:r>
              <a:rPr lang="zh-CN" altLang="zh-CN" sz="1800" dirty="0"/>
              <a:t>下移序列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13.</a:t>
            </a:r>
            <a:r>
              <a:rPr lang="zh-CN" altLang="zh-CN" sz="1800" dirty="0"/>
              <a:t>上移序列</a:t>
            </a:r>
            <a:r>
              <a:rPr lang="en-US" altLang="zh-CN" sz="1800" dirty="0"/>
              <a:t> 14.</a:t>
            </a:r>
            <a:r>
              <a:rPr lang="zh-CN" altLang="zh-CN" sz="1800" dirty="0"/>
              <a:t>创建点</a:t>
            </a:r>
            <a:r>
              <a:rPr lang="en-US" altLang="zh-CN" sz="1800" dirty="0"/>
              <a:t> 15.</a:t>
            </a:r>
            <a:r>
              <a:rPr lang="zh-CN" altLang="zh-CN" sz="1800" dirty="0"/>
              <a:t>切刀</a:t>
            </a:r>
            <a:r>
              <a:rPr lang="en-US" altLang="zh-CN" sz="1800" dirty="0"/>
              <a:t> 16.</a:t>
            </a:r>
            <a:r>
              <a:rPr lang="zh-CN" altLang="en-US" sz="1800" dirty="0"/>
              <a:t>磁铁 </a:t>
            </a:r>
            <a:r>
              <a:rPr lang="en-US" altLang="zh-CN" sz="1800" dirty="0"/>
              <a:t>17.</a:t>
            </a:r>
            <a:r>
              <a:rPr lang="zh-CN" altLang="en-US" sz="1800" dirty="0"/>
              <a:t>镜像 </a:t>
            </a:r>
            <a:r>
              <a:rPr lang="en-US" altLang="zh-CN" sz="1800" dirty="0"/>
              <a:t>18.</a:t>
            </a:r>
            <a:r>
              <a:rPr lang="zh-CN" altLang="en-US" sz="1800" dirty="0"/>
              <a:t>倒角 </a:t>
            </a:r>
            <a:r>
              <a:rPr lang="en-US" altLang="zh-CN" sz="1800" dirty="0"/>
              <a:t>19.</a:t>
            </a:r>
            <a:r>
              <a:rPr lang="zh-CN" altLang="en-US" sz="1800" dirty="0"/>
              <a:t>创建轮廓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/>
              <a:t>20.</a:t>
            </a:r>
            <a:r>
              <a:rPr lang="zh-CN" altLang="en-US" sz="1800" dirty="0"/>
              <a:t>截面 </a:t>
            </a:r>
            <a:r>
              <a:rPr lang="en-US" altLang="zh-CN" sz="1800" dirty="0"/>
              <a:t>21.</a:t>
            </a:r>
            <a:r>
              <a:rPr lang="zh-CN" altLang="en-US" sz="1800" dirty="0"/>
              <a:t>断开连接 </a:t>
            </a:r>
            <a:r>
              <a:rPr lang="en-US" altLang="zh-CN" sz="1800" dirty="0"/>
              <a:t>22.</a:t>
            </a:r>
            <a:r>
              <a:rPr lang="zh-CN" altLang="en-US" sz="1800" dirty="0"/>
              <a:t>排齐 </a:t>
            </a:r>
            <a:r>
              <a:rPr lang="en-US" altLang="zh-CN" sz="1800" dirty="0"/>
              <a:t>23.</a:t>
            </a:r>
            <a:r>
              <a:rPr lang="zh-CN" altLang="en-US" sz="1800" dirty="0"/>
              <a:t>投射样条 </a:t>
            </a:r>
            <a:r>
              <a:rPr lang="en-US" altLang="zh-CN" sz="1800" dirty="0"/>
              <a:t>24.</a:t>
            </a:r>
            <a:r>
              <a:rPr lang="zh-CN" altLang="en-US" sz="1800" dirty="0"/>
              <a:t>平滑 </a:t>
            </a:r>
            <a:r>
              <a:rPr lang="en-US" altLang="zh-CN" sz="1800" dirty="0"/>
              <a:t>25.</a:t>
            </a:r>
            <a:r>
              <a:rPr lang="zh-CN" altLang="en-US" sz="1800" dirty="0"/>
              <a:t>分裂 </a:t>
            </a:r>
            <a:r>
              <a:rPr lang="en-US" altLang="zh-CN" sz="1800" dirty="0"/>
              <a:t>26.</a:t>
            </a:r>
            <a:r>
              <a:rPr lang="zh-CN" altLang="en-US" sz="1800" dirty="0"/>
              <a:t>细分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zh-CN" altLang="zh-CN" sz="2000" dirty="0"/>
          </a:p>
          <a:p>
            <a:endParaRPr lang="en-US" altLang="zh-CN" sz="2000" dirty="0"/>
          </a:p>
        </p:txBody>
      </p:sp>
      <p:pic>
        <p:nvPicPr>
          <p:cNvPr id="17410" name="图片 1">
            <a:extLst>
              <a:ext uri="{FF2B5EF4-FFF2-40B4-BE49-F238E27FC236}">
                <a16:creationId xmlns:a16="http://schemas.microsoft.com/office/drawing/2014/main" id="{765526A6-72E1-4FEE-83BB-56062445D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33" y="1713941"/>
            <a:ext cx="4186973" cy="198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44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20"/>
          <p:cNvGrpSpPr/>
          <p:nvPr/>
        </p:nvGrpSpPr>
        <p:grpSpPr>
          <a:xfrm>
            <a:off x="-491306" y="1186392"/>
            <a:ext cx="9951689" cy="4138164"/>
            <a:chOff x="-1001" y="1879"/>
            <a:chExt cx="16313" cy="6784"/>
          </a:xfrm>
          <a:solidFill>
            <a:schemeClr val="accent1"/>
          </a:solidFill>
          <a:effectLst/>
        </p:grpSpPr>
        <p:grpSp>
          <p:nvGrpSpPr>
            <p:cNvPr id="52" name="组合 21"/>
            <p:cNvGrpSpPr/>
            <p:nvPr/>
          </p:nvGrpSpPr>
          <p:grpSpPr>
            <a:xfrm>
              <a:off x="5582" y="1879"/>
              <a:ext cx="3402" cy="3403"/>
              <a:chOff x="5379" y="1422"/>
              <a:chExt cx="4084" cy="4084"/>
            </a:xfrm>
            <a:grpFill/>
          </p:grpSpPr>
          <p:sp>
            <p:nvSpPr>
              <p:cNvPr id="1048670" name=" 272"/>
              <p:cNvSpPr/>
              <p:nvPr/>
            </p:nvSpPr>
            <p:spPr>
              <a:xfrm>
                <a:off x="5379" y="1422"/>
                <a:ext cx="4084" cy="4084"/>
              </a:xfrm>
              <a:custGeom>
                <a:avLst/>
                <a:gdLst>
                  <a:gd name="connsiteX0" fmla="*/ 1293718 w 2587436"/>
                  <a:gd name="connsiteY0" fmla="*/ 105586 h 2587437"/>
                  <a:gd name="connsiteX1" fmla="*/ 105586 w 2587436"/>
                  <a:gd name="connsiteY1" fmla="*/ 1293718 h 2587437"/>
                  <a:gd name="connsiteX2" fmla="*/ 1293718 w 2587436"/>
                  <a:gd name="connsiteY2" fmla="*/ 2481850 h 2587437"/>
                  <a:gd name="connsiteX3" fmla="*/ 2481850 w 2587436"/>
                  <a:gd name="connsiteY3" fmla="*/ 1293718 h 2587437"/>
                  <a:gd name="connsiteX4" fmla="*/ 1293718 w 2587436"/>
                  <a:gd name="connsiteY4" fmla="*/ 105586 h 2587437"/>
                  <a:gd name="connsiteX5" fmla="*/ 1178351 w 2587436"/>
                  <a:gd name="connsiteY5" fmla="*/ 781 h 2587437"/>
                  <a:gd name="connsiteX6" fmla="*/ 1293718 w 2587436"/>
                  <a:gd name="connsiteY6" fmla="*/ 92011 h 2587437"/>
                  <a:gd name="connsiteX7" fmla="*/ 1409085 w 2587436"/>
                  <a:gd name="connsiteY7" fmla="*/ 781 h 2587437"/>
                  <a:gd name="connsiteX8" fmla="*/ 1472207 w 2587436"/>
                  <a:gd name="connsiteY8" fmla="*/ 43607 h 2587437"/>
                  <a:gd name="connsiteX9" fmla="*/ 1484604 w 2587436"/>
                  <a:gd name="connsiteY9" fmla="*/ 88506 h 2587437"/>
                  <a:gd name="connsiteX10" fmla="*/ 1510269 w 2587436"/>
                  <a:gd name="connsiteY10" fmla="*/ 49635 h 2587437"/>
                  <a:gd name="connsiteX11" fmla="*/ 1665065 w 2587436"/>
                  <a:gd name="connsiteY11" fmla="*/ 150827 h 2587437"/>
                  <a:gd name="connsiteX12" fmla="*/ 1849776 w 2587436"/>
                  <a:gd name="connsiteY12" fmla="*/ 159948 h 2587437"/>
                  <a:gd name="connsiteX13" fmla="*/ 1847820 w 2587436"/>
                  <a:gd name="connsiteY13" fmla="*/ 203618 h 2587437"/>
                  <a:gd name="connsiteX14" fmla="*/ 1858676 w 2587436"/>
                  <a:gd name="connsiteY14" fmla="*/ 192501 h 2587437"/>
                  <a:gd name="connsiteX15" fmla="*/ 2000063 w 2587436"/>
                  <a:gd name="connsiteY15" fmla="*/ 321517 h 2587437"/>
                  <a:gd name="connsiteX16" fmla="*/ 2172915 w 2587436"/>
                  <a:gd name="connsiteY16" fmla="*/ 387271 h 2587437"/>
                  <a:gd name="connsiteX17" fmla="*/ 2157560 w 2587436"/>
                  <a:gd name="connsiteY17" fmla="*/ 428199 h 2587437"/>
                  <a:gd name="connsiteX18" fmla="*/ 2171320 w 2587436"/>
                  <a:gd name="connsiteY18" fmla="*/ 420980 h 2587437"/>
                  <a:gd name="connsiteX19" fmla="*/ 2265919 w 2587436"/>
                  <a:gd name="connsiteY19" fmla="*/ 587373 h 2587437"/>
                  <a:gd name="connsiteX20" fmla="*/ 2409992 w 2587436"/>
                  <a:gd name="connsiteY20" fmla="*/ 703323 h 2587437"/>
                  <a:gd name="connsiteX21" fmla="*/ 2382741 w 2587436"/>
                  <a:gd name="connsiteY21" fmla="*/ 737503 h 2587437"/>
                  <a:gd name="connsiteX22" fmla="*/ 2398059 w 2587436"/>
                  <a:gd name="connsiteY22" fmla="*/ 734889 h 2587437"/>
                  <a:gd name="connsiteX23" fmla="*/ 2436609 w 2587436"/>
                  <a:gd name="connsiteY23" fmla="*/ 922371 h 2587437"/>
                  <a:gd name="connsiteX24" fmla="*/ 2537801 w 2587436"/>
                  <a:gd name="connsiteY24" fmla="*/ 1077167 h 2587437"/>
                  <a:gd name="connsiteX25" fmla="*/ 2501321 w 2587436"/>
                  <a:gd name="connsiteY25" fmla="*/ 1101253 h 2587437"/>
                  <a:gd name="connsiteX26" fmla="*/ 2516697 w 2587436"/>
                  <a:gd name="connsiteY26" fmla="*/ 1103501 h 2587437"/>
                  <a:gd name="connsiteX27" fmla="*/ 2495425 w 2587436"/>
                  <a:gd name="connsiteY27" fmla="*/ 1293719 h 2587437"/>
                  <a:gd name="connsiteX28" fmla="*/ 2543829 w 2587436"/>
                  <a:gd name="connsiteY28" fmla="*/ 1472208 h 2587437"/>
                  <a:gd name="connsiteX29" fmla="*/ 2498930 w 2587436"/>
                  <a:gd name="connsiteY29" fmla="*/ 1484605 h 2587437"/>
                  <a:gd name="connsiteX30" fmla="*/ 2537800 w 2587436"/>
                  <a:gd name="connsiteY30" fmla="*/ 1510270 h 2587437"/>
                  <a:gd name="connsiteX31" fmla="*/ 2436609 w 2587436"/>
                  <a:gd name="connsiteY31" fmla="*/ 1665066 h 2587437"/>
                  <a:gd name="connsiteX32" fmla="*/ 2427488 w 2587436"/>
                  <a:gd name="connsiteY32" fmla="*/ 1849777 h 2587437"/>
                  <a:gd name="connsiteX33" fmla="*/ 2383816 w 2587436"/>
                  <a:gd name="connsiteY33" fmla="*/ 1847821 h 2587437"/>
                  <a:gd name="connsiteX34" fmla="*/ 2394935 w 2587436"/>
                  <a:gd name="connsiteY34" fmla="*/ 1858678 h 2587437"/>
                  <a:gd name="connsiteX35" fmla="*/ 2265918 w 2587436"/>
                  <a:gd name="connsiteY35" fmla="*/ 2000065 h 2587437"/>
                  <a:gd name="connsiteX36" fmla="*/ 2200165 w 2587436"/>
                  <a:gd name="connsiteY36" fmla="*/ 2172917 h 2587437"/>
                  <a:gd name="connsiteX37" fmla="*/ 2159237 w 2587436"/>
                  <a:gd name="connsiteY37" fmla="*/ 2157562 h 2587437"/>
                  <a:gd name="connsiteX38" fmla="*/ 2166455 w 2587436"/>
                  <a:gd name="connsiteY38" fmla="*/ 2171321 h 2587437"/>
                  <a:gd name="connsiteX39" fmla="*/ 2000062 w 2587436"/>
                  <a:gd name="connsiteY39" fmla="*/ 2265920 h 2587437"/>
                  <a:gd name="connsiteX40" fmla="*/ 1884113 w 2587436"/>
                  <a:gd name="connsiteY40" fmla="*/ 2409993 h 2587437"/>
                  <a:gd name="connsiteX41" fmla="*/ 1849933 w 2587436"/>
                  <a:gd name="connsiteY41" fmla="*/ 2382742 h 2587437"/>
                  <a:gd name="connsiteX42" fmla="*/ 1852546 w 2587436"/>
                  <a:gd name="connsiteY42" fmla="*/ 2398060 h 2587437"/>
                  <a:gd name="connsiteX43" fmla="*/ 1665064 w 2587436"/>
                  <a:gd name="connsiteY43" fmla="*/ 2436610 h 2587437"/>
                  <a:gd name="connsiteX44" fmla="*/ 1510269 w 2587436"/>
                  <a:gd name="connsiteY44" fmla="*/ 2537802 h 2587437"/>
                  <a:gd name="connsiteX45" fmla="*/ 1486184 w 2587436"/>
                  <a:gd name="connsiteY45" fmla="*/ 2501323 h 2587437"/>
                  <a:gd name="connsiteX46" fmla="*/ 1483936 w 2587436"/>
                  <a:gd name="connsiteY46" fmla="*/ 2516698 h 2587437"/>
                  <a:gd name="connsiteX47" fmla="*/ 1293717 w 2587436"/>
                  <a:gd name="connsiteY47" fmla="*/ 2495426 h 2587437"/>
                  <a:gd name="connsiteX48" fmla="*/ 1103499 w 2587436"/>
                  <a:gd name="connsiteY48" fmla="*/ 2516698 h 2587437"/>
                  <a:gd name="connsiteX49" fmla="*/ 1101252 w 2587436"/>
                  <a:gd name="connsiteY49" fmla="*/ 2501322 h 2587437"/>
                  <a:gd name="connsiteX50" fmla="*/ 1077165 w 2587436"/>
                  <a:gd name="connsiteY50" fmla="*/ 2537801 h 2587437"/>
                  <a:gd name="connsiteX51" fmla="*/ 922369 w 2587436"/>
                  <a:gd name="connsiteY51" fmla="*/ 2436610 h 2587437"/>
                  <a:gd name="connsiteX52" fmla="*/ 734888 w 2587436"/>
                  <a:gd name="connsiteY52" fmla="*/ 2398060 h 2587437"/>
                  <a:gd name="connsiteX53" fmla="*/ 737501 w 2587436"/>
                  <a:gd name="connsiteY53" fmla="*/ 2382741 h 2587437"/>
                  <a:gd name="connsiteX54" fmla="*/ 703321 w 2587436"/>
                  <a:gd name="connsiteY54" fmla="*/ 2409993 h 2587437"/>
                  <a:gd name="connsiteX55" fmla="*/ 587371 w 2587436"/>
                  <a:gd name="connsiteY55" fmla="*/ 2265919 h 2587437"/>
                  <a:gd name="connsiteX56" fmla="*/ 420978 w 2587436"/>
                  <a:gd name="connsiteY56" fmla="*/ 2171321 h 2587437"/>
                  <a:gd name="connsiteX57" fmla="*/ 426346 w 2587436"/>
                  <a:gd name="connsiteY57" fmla="*/ 2161089 h 2587437"/>
                  <a:gd name="connsiteX58" fmla="*/ 416114 w 2587436"/>
                  <a:gd name="connsiteY58" fmla="*/ 2166457 h 2587437"/>
                  <a:gd name="connsiteX59" fmla="*/ 321515 w 2587436"/>
                  <a:gd name="connsiteY59" fmla="*/ 2000064 h 2587437"/>
                  <a:gd name="connsiteX60" fmla="*/ 192499 w 2587436"/>
                  <a:gd name="connsiteY60" fmla="*/ 1858678 h 2587437"/>
                  <a:gd name="connsiteX61" fmla="*/ 200768 w 2587436"/>
                  <a:gd name="connsiteY61" fmla="*/ 1850603 h 2587437"/>
                  <a:gd name="connsiteX62" fmla="*/ 189375 w 2587436"/>
                  <a:gd name="connsiteY62" fmla="*/ 1852547 h 2587437"/>
                  <a:gd name="connsiteX63" fmla="*/ 150825 w 2587436"/>
                  <a:gd name="connsiteY63" fmla="*/ 1665065 h 2587437"/>
                  <a:gd name="connsiteX64" fmla="*/ 49634 w 2587436"/>
                  <a:gd name="connsiteY64" fmla="*/ 1510270 h 2587437"/>
                  <a:gd name="connsiteX65" fmla="*/ 86113 w 2587436"/>
                  <a:gd name="connsiteY65" fmla="*/ 1486184 h 2587437"/>
                  <a:gd name="connsiteX66" fmla="*/ 70739 w 2587436"/>
                  <a:gd name="connsiteY66" fmla="*/ 1483937 h 2587437"/>
                  <a:gd name="connsiteX67" fmla="*/ 92010 w 2587436"/>
                  <a:gd name="connsiteY67" fmla="*/ 1293718 h 2587437"/>
                  <a:gd name="connsiteX68" fmla="*/ 70739 w 2587436"/>
                  <a:gd name="connsiteY68" fmla="*/ 1103500 h 2587437"/>
                  <a:gd name="connsiteX69" fmla="*/ 86114 w 2587436"/>
                  <a:gd name="connsiteY69" fmla="*/ 1101253 h 2587437"/>
                  <a:gd name="connsiteX70" fmla="*/ 49634 w 2587436"/>
                  <a:gd name="connsiteY70" fmla="*/ 1077166 h 2587437"/>
                  <a:gd name="connsiteX71" fmla="*/ 150825 w 2587436"/>
                  <a:gd name="connsiteY71" fmla="*/ 922370 h 2587437"/>
                  <a:gd name="connsiteX72" fmla="*/ 189375 w 2587436"/>
                  <a:gd name="connsiteY72" fmla="*/ 734889 h 2587437"/>
                  <a:gd name="connsiteX73" fmla="*/ 200767 w 2587436"/>
                  <a:gd name="connsiteY73" fmla="*/ 736833 h 2587437"/>
                  <a:gd name="connsiteX74" fmla="*/ 192499 w 2587436"/>
                  <a:gd name="connsiteY74" fmla="*/ 728759 h 2587437"/>
                  <a:gd name="connsiteX75" fmla="*/ 321516 w 2587436"/>
                  <a:gd name="connsiteY75" fmla="*/ 587372 h 2587437"/>
                  <a:gd name="connsiteX76" fmla="*/ 416114 w 2587436"/>
                  <a:gd name="connsiteY76" fmla="*/ 420980 h 2587437"/>
                  <a:gd name="connsiteX77" fmla="*/ 426347 w 2587436"/>
                  <a:gd name="connsiteY77" fmla="*/ 426349 h 2587437"/>
                  <a:gd name="connsiteX78" fmla="*/ 420979 w 2587436"/>
                  <a:gd name="connsiteY78" fmla="*/ 416115 h 2587437"/>
                  <a:gd name="connsiteX79" fmla="*/ 587372 w 2587436"/>
                  <a:gd name="connsiteY79" fmla="*/ 321517 h 2587437"/>
                  <a:gd name="connsiteX80" fmla="*/ 728758 w 2587436"/>
                  <a:gd name="connsiteY80" fmla="*/ 192500 h 2587437"/>
                  <a:gd name="connsiteX81" fmla="*/ 736832 w 2587436"/>
                  <a:gd name="connsiteY81" fmla="*/ 200768 h 2587437"/>
                  <a:gd name="connsiteX82" fmla="*/ 734888 w 2587436"/>
                  <a:gd name="connsiteY82" fmla="*/ 189377 h 2587437"/>
                  <a:gd name="connsiteX83" fmla="*/ 922370 w 2587436"/>
                  <a:gd name="connsiteY83" fmla="*/ 150826 h 2587437"/>
                  <a:gd name="connsiteX84" fmla="*/ 1077165 w 2587436"/>
                  <a:gd name="connsiteY84" fmla="*/ 49635 h 2587437"/>
                  <a:gd name="connsiteX85" fmla="*/ 1101686 w 2587436"/>
                  <a:gd name="connsiteY85" fmla="*/ 86772 h 2587437"/>
                  <a:gd name="connsiteX86" fmla="*/ 1102495 w 2587436"/>
                  <a:gd name="connsiteY86" fmla="*/ 74529 h 2587437"/>
                  <a:gd name="connsiteX87" fmla="*/ 1178351 w 2587436"/>
                  <a:gd name="connsiteY87" fmla="*/ 781 h 258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587436" h="2587437">
                    <a:moveTo>
                      <a:pt x="1293718" y="105586"/>
                    </a:moveTo>
                    <a:cubicBezTo>
                      <a:pt x="637531" y="105586"/>
                      <a:pt x="105586" y="637531"/>
                      <a:pt x="105586" y="1293718"/>
                    </a:cubicBezTo>
                    <a:cubicBezTo>
                      <a:pt x="105586" y="1949905"/>
                      <a:pt x="637531" y="2481850"/>
                      <a:pt x="1293718" y="2481850"/>
                    </a:cubicBezTo>
                    <a:cubicBezTo>
                      <a:pt x="1949905" y="2481850"/>
                      <a:pt x="2481850" y="1949905"/>
                      <a:pt x="2481850" y="1293718"/>
                    </a:cubicBezTo>
                    <a:cubicBezTo>
                      <a:pt x="2481850" y="637531"/>
                      <a:pt x="1949905" y="105586"/>
                      <a:pt x="1293718" y="105586"/>
                    </a:cubicBezTo>
                    <a:close/>
                    <a:moveTo>
                      <a:pt x="1178351" y="781"/>
                    </a:moveTo>
                    <a:cubicBezTo>
                      <a:pt x="1220450" y="-5049"/>
                      <a:pt x="1268508" y="21422"/>
                      <a:pt x="1293718" y="92011"/>
                    </a:cubicBezTo>
                    <a:cubicBezTo>
                      <a:pt x="1318929" y="21422"/>
                      <a:pt x="1366986" y="-5049"/>
                      <a:pt x="1409085" y="781"/>
                    </a:cubicBezTo>
                    <a:cubicBezTo>
                      <a:pt x="1434345" y="4279"/>
                      <a:pt x="1457459" y="19405"/>
                      <a:pt x="1472207" y="43607"/>
                    </a:cubicBezTo>
                    <a:lnTo>
                      <a:pt x="1484604" y="88506"/>
                    </a:lnTo>
                    <a:lnTo>
                      <a:pt x="1510269" y="49635"/>
                    </a:lnTo>
                    <a:cubicBezTo>
                      <a:pt x="1567616" y="408"/>
                      <a:pt x="1661604" y="30947"/>
                      <a:pt x="1665065" y="150827"/>
                    </a:cubicBezTo>
                    <a:cubicBezTo>
                      <a:pt x="1738329" y="55877"/>
                      <a:pt x="1832316" y="86415"/>
                      <a:pt x="1849776" y="159948"/>
                    </a:cubicBezTo>
                    <a:lnTo>
                      <a:pt x="1847820" y="203618"/>
                    </a:lnTo>
                    <a:lnTo>
                      <a:pt x="1858676" y="192501"/>
                    </a:lnTo>
                    <a:cubicBezTo>
                      <a:pt x="1932101" y="134716"/>
                      <a:pt x="2038035" y="192050"/>
                      <a:pt x="2000063" y="321517"/>
                    </a:cubicBezTo>
                    <a:cubicBezTo>
                      <a:pt x="2099082" y="253854"/>
                      <a:pt x="2179033" y="311942"/>
                      <a:pt x="2172915" y="387271"/>
                    </a:cubicBezTo>
                    <a:lnTo>
                      <a:pt x="2157560" y="428199"/>
                    </a:lnTo>
                    <a:lnTo>
                      <a:pt x="2171320" y="420980"/>
                    </a:lnTo>
                    <a:cubicBezTo>
                      <a:pt x="2259007" y="388713"/>
                      <a:pt x="2342040" y="475977"/>
                      <a:pt x="2265919" y="587373"/>
                    </a:cubicBezTo>
                    <a:cubicBezTo>
                      <a:pt x="2381000" y="553620"/>
                      <a:pt x="2439088" y="633571"/>
                      <a:pt x="2409992" y="703323"/>
                    </a:cubicBezTo>
                    <a:lnTo>
                      <a:pt x="2382741" y="737503"/>
                    </a:lnTo>
                    <a:lnTo>
                      <a:pt x="2398059" y="734889"/>
                    </a:lnTo>
                    <a:cubicBezTo>
                      <a:pt x="2491425" y="731298"/>
                      <a:pt x="2543428" y="839949"/>
                      <a:pt x="2436609" y="922371"/>
                    </a:cubicBezTo>
                    <a:cubicBezTo>
                      <a:pt x="2556489" y="925832"/>
                      <a:pt x="2587027" y="1019820"/>
                      <a:pt x="2537801" y="1077167"/>
                    </a:cubicBezTo>
                    <a:lnTo>
                      <a:pt x="2501321" y="1101253"/>
                    </a:lnTo>
                    <a:lnTo>
                      <a:pt x="2516697" y="1103501"/>
                    </a:lnTo>
                    <a:cubicBezTo>
                      <a:pt x="2606603" y="1128937"/>
                      <a:pt x="2622486" y="1248340"/>
                      <a:pt x="2495425" y="1293719"/>
                    </a:cubicBezTo>
                    <a:cubicBezTo>
                      <a:pt x="2608368" y="1334056"/>
                      <a:pt x="2608368" y="1432880"/>
                      <a:pt x="2543829" y="1472208"/>
                    </a:cubicBezTo>
                    <a:lnTo>
                      <a:pt x="2498930" y="1484605"/>
                    </a:lnTo>
                    <a:lnTo>
                      <a:pt x="2537800" y="1510270"/>
                    </a:lnTo>
                    <a:cubicBezTo>
                      <a:pt x="2587027" y="1567617"/>
                      <a:pt x="2556488" y="1661605"/>
                      <a:pt x="2436609" y="1665066"/>
                    </a:cubicBezTo>
                    <a:cubicBezTo>
                      <a:pt x="2531559" y="1738330"/>
                      <a:pt x="2501021" y="1832318"/>
                      <a:pt x="2427488" y="1849777"/>
                    </a:cubicBezTo>
                    <a:lnTo>
                      <a:pt x="2383816" y="1847821"/>
                    </a:lnTo>
                    <a:lnTo>
                      <a:pt x="2394935" y="1858678"/>
                    </a:lnTo>
                    <a:cubicBezTo>
                      <a:pt x="2452719" y="1932103"/>
                      <a:pt x="2395386" y="2038037"/>
                      <a:pt x="2265918" y="2000065"/>
                    </a:cubicBezTo>
                    <a:cubicBezTo>
                      <a:pt x="2333581" y="2099084"/>
                      <a:pt x="2275494" y="2179035"/>
                      <a:pt x="2200165" y="2172917"/>
                    </a:cubicBezTo>
                    <a:lnTo>
                      <a:pt x="2159237" y="2157562"/>
                    </a:lnTo>
                    <a:lnTo>
                      <a:pt x="2166455" y="2171321"/>
                    </a:lnTo>
                    <a:cubicBezTo>
                      <a:pt x="2198722" y="2259008"/>
                      <a:pt x="2111459" y="2342041"/>
                      <a:pt x="2000062" y="2265920"/>
                    </a:cubicBezTo>
                    <a:cubicBezTo>
                      <a:pt x="2033815" y="2381001"/>
                      <a:pt x="1953865" y="2439089"/>
                      <a:pt x="1884113" y="2409993"/>
                    </a:cubicBezTo>
                    <a:lnTo>
                      <a:pt x="1849933" y="2382742"/>
                    </a:lnTo>
                    <a:lnTo>
                      <a:pt x="1852546" y="2398060"/>
                    </a:lnTo>
                    <a:cubicBezTo>
                      <a:pt x="1856137" y="2491426"/>
                      <a:pt x="1747486" y="2543429"/>
                      <a:pt x="1665064" y="2436610"/>
                    </a:cubicBezTo>
                    <a:cubicBezTo>
                      <a:pt x="1661603" y="2556490"/>
                      <a:pt x="1567616" y="2587028"/>
                      <a:pt x="1510269" y="2537802"/>
                    </a:cubicBezTo>
                    <a:lnTo>
                      <a:pt x="1486184" y="2501323"/>
                    </a:lnTo>
                    <a:lnTo>
                      <a:pt x="1483936" y="2516698"/>
                    </a:lnTo>
                    <a:cubicBezTo>
                      <a:pt x="1458499" y="2606604"/>
                      <a:pt x="1339096" y="2622487"/>
                      <a:pt x="1293717" y="2495426"/>
                    </a:cubicBezTo>
                    <a:cubicBezTo>
                      <a:pt x="1248339" y="2622487"/>
                      <a:pt x="1128936" y="2606604"/>
                      <a:pt x="1103499" y="2516698"/>
                    </a:cubicBezTo>
                    <a:lnTo>
                      <a:pt x="1101252" y="2501322"/>
                    </a:lnTo>
                    <a:lnTo>
                      <a:pt x="1077165" y="2537801"/>
                    </a:lnTo>
                    <a:cubicBezTo>
                      <a:pt x="1019818" y="2587028"/>
                      <a:pt x="925830" y="2556489"/>
                      <a:pt x="922369" y="2436610"/>
                    </a:cubicBezTo>
                    <a:cubicBezTo>
                      <a:pt x="839947" y="2543429"/>
                      <a:pt x="731297" y="2491426"/>
                      <a:pt x="734888" y="2398060"/>
                    </a:cubicBezTo>
                    <a:lnTo>
                      <a:pt x="737501" y="2382741"/>
                    </a:lnTo>
                    <a:lnTo>
                      <a:pt x="703321" y="2409993"/>
                    </a:lnTo>
                    <a:cubicBezTo>
                      <a:pt x="633569" y="2439089"/>
                      <a:pt x="553618" y="2381001"/>
                      <a:pt x="587371" y="2265919"/>
                    </a:cubicBezTo>
                    <a:cubicBezTo>
                      <a:pt x="475975" y="2342040"/>
                      <a:pt x="388712" y="2259008"/>
                      <a:pt x="420978" y="2171321"/>
                    </a:cubicBezTo>
                    <a:lnTo>
                      <a:pt x="426346" y="2161089"/>
                    </a:lnTo>
                    <a:lnTo>
                      <a:pt x="416114" y="2166457"/>
                    </a:lnTo>
                    <a:cubicBezTo>
                      <a:pt x="328427" y="2198724"/>
                      <a:pt x="245394" y="2111461"/>
                      <a:pt x="321515" y="2000064"/>
                    </a:cubicBezTo>
                    <a:cubicBezTo>
                      <a:pt x="192048" y="2038036"/>
                      <a:pt x="134715" y="1932102"/>
                      <a:pt x="192499" y="1858678"/>
                    </a:cubicBezTo>
                    <a:lnTo>
                      <a:pt x="200768" y="1850603"/>
                    </a:lnTo>
                    <a:lnTo>
                      <a:pt x="189375" y="1852547"/>
                    </a:lnTo>
                    <a:cubicBezTo>
                      <a:pt x="96009" y="1856138"/>
                      <a:pt x="44006" y="1747487"/>
                      <a:pt x="150825" y="1665065"/>
                    </a:cubicBezTo>
                    <a:cubicBezTo>
                      <a:pt x="30946" y="1661604"/>
                      <a:pt x="407" y="1567617"/>
                      <a:pt x="49634" y="1510270"/>
                    </a:cubicBezTo>
                    <a:lnTo>
                      <a:pt x="86113" y="1486184"/>
                    </a:lnTo>
                    <a:lnTo>
                      <a:pt x="70739" y="1483937"/>
                    </a:lnTo>
                    <a:cubicBezTo>
                      <a:pt x="-19168" y="1458500"/>
                      <a:pt x="-35050" y="1339097"/>
                      <a:pt x="92010" y="1293718"/>
                    </a:cubicBezTo>
                    <a:cubicBezTo>
                      <a:pt x="-35050" y="1248340"/>
                      <a:pt x="-19168" y="1128937"/>
                      <a:pt x="70739" y="1103500"/>
                    </a:cubicBezTo>
                    <a:lnTo>
                      <a:pt x="86114" y="1101253"/>
                    </a:lnTo>
                    <a:lnTo>
                      <a:pt x="49634" y="1077166"/>
                    </a:lnTo>
                    <a:cubicBezTo>
                      <a:pt x="407" y="1019820"/>
                      <a:pt x="30946" y="925832"/>
                      <a:pt x="150825" y="922370"/>
                    </a:cubicBezTo>
                    <a:cubicBezTo>
                      <a:pt x="44006" y="839949"/>
                      <a:pt x="96009" y="731298"/>
                      <a:pt x="189375" y="734889"/>
                    </a:cubicBezTo>
                    <a:lnTo>
                      <a:pt x="200767" y="736833"/>
                    </a:lnTo>
                    <a:lnTo>
                      <a:pt x="192499" y="728759"/>
                    </a:lnTo>
                    <a:cubicBezTo>
                      <a:pt x="134715" y="655335"/>
                      <a:pt x="192049" y="549401"/>
                      <a:pt x="321516" y="587372"/>
                    </a:cubicBezTo>
                    <a:cubicBezTo>
                      <a:pt x="245395" y="475976"/>
                      <a:pt x="328427" y="388713"/>
                      <a:pt x="416114" y="420980"/>
                    </a:cubicBezTo>
                    <a:lnTo>
                      <a:pt x="426347" y="426349"/>
                    </a:lnTo>
                    <a:lnTo>
                      <a:pt x="420979" y="416115"/>
                    </a:lnTo>
                    <a:cubicBezTo>
                      <a:pt x="388712" y="328428"/>
                      <a:pt x="475975" y="245396"/>
                      <a:pt x="587372" y="321517"/>
                    </a:cubicBezTo>
                    <a:cubicBezTo>
                      <a:pt x="549400" y="192050"/>
                      <a:pt x="655334" y="134716"/>
                      <a:pt x="728758" y="192500"/>
                    </a:cubicBezTo>
                    <a:lnTo>
                      <a:pt x="736832" y="200768"/>
                    </a:lnTo>
                    <a:lnTo>
                      <a:pt x="734888" y="189377"/>
                    </a:lnTo>
                    <a:cubicBezTo>
                      <a:pt x="731297" y="96010"/>
                      <a:pt x="839948" y="44008"/>
                      <a:pt x="922370" y="150826"/>
                    </a:cubicBezTo>
                    <a:cubicBezTo>
                      <a:pt x="925831" y="30947"/>
                      <a:pt x="1019818" y="408"/>
                      <a:pt x="1077165" y="49635"/>
                    </a:cubicBezTo>
                    <a:lnTo>
                      <a:pt x="1101686" y="86772"/>
                    </a:lnTo>
                    <a:lnTo>
                      <a:pt x="1102495" y="74529"/>
                    </a:lnTo>
                    <a:cubicBezTo>
                      <a:pt x="1112942" y="32385"/>
                      <a:pt x="1143619" y="5591"/>
                      <a:pt x="1178351" y="7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71" name=" 184"/>
              <p:cNvSpPr/>
              <p:nvPr/>
            </p:nvSpPr>
            <p:spPr>
              <a:xfrm>
                <a:off x="5862" y="1904"/>
                <a:ext cx="3119" cy="31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5400" b="1" strike="noStrike" noProof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03</a:t>
                </a:r>
              </a:p>
            </p:txBody>
          </p:sp>
        </p:grpSp>
        <p:sp>
          <p:nvSpPr>
            <p:cNvPr id="1048672" name="文本框 23"/>
            <p:cNvSpPr txBox="1"/>
            <p:nvPr/>
          </p:nvSpPr>
          <p:spPr>
            <a:xfrm>
              <a:off x="-1001" y="4879"/>
              <a:ext cx="16313" cy="3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en-US" altLang="zh-CN" sz="4800" strike="noStrike" noProof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…………</a:t>
              </a:r>
              <a:r>
                <a:rPr lang="en-US" altLang="zh-CN" sz="4800" strike="noStrike" noProof="1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+mn-ea"/>
                </a:rPr>
                <a:t>………………………………</a:t>
              </a:r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  <a:p>
              <a:pPr fontAlgn="auto"/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  <a:p>
              <a:pPr fontAlgn="auto"/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48673" name="文本框 8"/>
          <p:cNvSpPr txBox="1"/>
          <p:nvPr/>
        </p:nvSpPr>
        <p:spPr>
          <a:xfrm>
            <a:off x="2665004" y="3825026"/>
            <a:ext cx="3879588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2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.</a:t>
            </a:r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3 NURBS 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建模</a:t>
            </a:r>
            <a:r>
              <a:rPr lang="en-US" altLang="zh-CN" sz="3600" dirty="0"/>
              <a:t> 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sp>
        <p:nvSpPr>
          <p:cNvPr id="1048674" name="文本框 11"/>
          <p:cNvSpPr txBox="1"/>
          <p:nvPr>
            <p:custDataLst>
              <p:tags r:id="rId1"/>
            </p:custDataLst>
          </p:nvPr>
        </p:nvSpPr>
        <p:spPr>
          <a:xfrm>
            <a:off x="3606800" y="2035810"/>
            <a:ext cx="1925955" cy="37719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0" rIns="0" anchor="t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704020202090204" pitchFamily="34" charset="0"/>
                <a:ea typeface="黑体" panose="02010609060101010101" charset="-122"/>
              </a:rPr>
              <a:t>PART THREE</a:t>
            </a:r>
          </a:p>
        </p:txBody>
      </p:sp>
    </p:spTree>
    <p:extLst>
      <p:ext uri="{BB962C8B-B14F-4D97-AF65-F5344CB8AC3E}">
        <p14:creationId xmlns:p14="http://schemas.microsoft.com/office/powerpoint/2010/main" val="2446083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</a:t>
            </a:r>
            <a:r>
              <a:rPr lang="en-US" altLang="zh-CN" dirty="0"/>
              <a:t>3 </a:t>
            </a:r>
            <a:r>
              <a:rPr lang="en-US" altLang="zh-CN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NURBS </a:t>
            </a:r>
            <a:r>
              <a: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建模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en-US" altLang="zh-CN" dirty="0"/>
              <a:t>NURBS</a:t>
            </a:r>
            <a:r>
              <a:rPr lang="zh-CN" altLang="zh-CN" dirty="0"/>
              <a:t>是非均匀有理</a:t>
            </a:r>
            <a:r>
              <a:rPr lang="en-US" altLang="zh-CN" dirty="0"/>
              <a:t>B</a:t>
            </a:r>
            <a:r>
              <a:rPr lang="zh-CN" altLang="zh-CN" dirty="0"/>
              <a:t>样条（</a:t>
            </a:r>
            <a:r>
              <a:rPr lang="en-US" altLang="zh-CN" dirty="0"/>
              <a:t>Non-Uniform Rational B-Splines</a:t>
            </a:r>
            <a:r>
              <a:rPr lang="zh-CN" altLang="zh-CN" dirty="0"/>
              <a:t>）的缩写。是一种非常优秀的建模方式，这种建模方式在大部分三维软件当中支持。</a:t>
            </a:r>
            <a:r>
              <a:rPr lang="en-US" altLang="zh-CN" dirty="0"/>
              <a:t>N</a:t>
            </a:r>
            <a:r>
              <a:rPr lang="zh-CN" altLang="zh-CN" dirty="0"/>
              <a:t>可以更好地控制物体表面的曲线度，从而能够创建出更逼真、生动的造型。</a:t>
            </a:r>
          </a:p>
          <a:p>
            <a:r>
              <a:rPr lang="en-US" altLang="zh-CN" dirty="0"/>
              <a:t>Cinema 4D</a:t>
            </a:r>
            <a:r>
              <a:rPr lang="zh-CN" altLang="zh-CN" dirty="0"/>
              <a:t>提供了</a:t>
            </a:r>
            <a:r>
              <a:rPr lang="en-US" altLang="zh-CN" dirty="0"/>
              <a:t>6</a:t>
            </a:r>
            <a:r>
              <a:rPr lang="zh-CN" altLang="zh-CN" dirty="0"/>
              <a:t>种建模方式，分别是：细分曲面、挤压 、旋转、放样、扫描和贝塞尔。</a:t>
            </a:r>
          </a:p>
        </p:txBody>
      </p:sp>
    </p:spTree>
    <p:extLst>
      <p:ext uri="{BB962C8B-B14F-4D97-AF65-F5344CB8AC3E}">
        <p14:creationId xmlns:p14="http://schemas.microsoft.com/office/powerpoint/2010/main" val="2152112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20"/>
          <p:cNvGrpSpPr/>
          <p:nvPr/>
        </p:nvGrpSpPr>
        <p:grpSpPr>
          <a:xfrm>
            <a:off x="-491306" y="1186392"/>
            <a:ext cx="9951689" cy="4138164"/>
            <a:chOff x="-1001" y="1879"/>
            <a:chExt cx="16313" cy="6784"/>
          </a:xfrm>
          <a:solidFill>
            <a:schemeClr val="accent1"/>
          </a:solidFill>
          <a:effectLst/>
        </p:grpSpPr>
        <p:grpSp>
          <p:nvGrpSpPr>
            <p:cNvPr id="52" name="组合 21"/>
            <p:cNvGrpSpPr/>
            <p:nvPr/>
          </p:nvGrpSpPr>
          <p:grpSpPr>
            <a:xfrm>
              <a:off x="5582" y="1879"/>
              <a:ext cx="3402" cy="3403"/>
              <a:chOff x="5379" y="1422"/>
              <a:chExt cx="4084" cy="4084"/>
            </a:xfrm>
            <a:grpFill/>
          </p:grpSpPr>
          <p:sp>
            <p:nvSpPr>
              <p:cNvPr id="1048670" name=" 272"/>
              <p:cNvSpPr/>
              <p:nvPr/>
            </p:nvSpPr>
            <p:spPr>
              <a:xfrm>
                <a:off x="5379" y="1422"/>
                <a:ext cx="4084" cy="4084"/>
              </a:xfrm>
              <a:custGeom>
                <a:avLst/>
                <a:gdLst>
                  <a:gd name="connsiteX0" fmla="*/ 1293718 w 2587436"/>
                  <a:gd name="connsiteY0" fmla="*/ 105586 h 2587437"/>
                  <a:gd name="connsiteX1" fmla="*/ 105586 w 2587436"/>
                  <a:gd name="connsiteY1" fmla="*/ 1293718 h 2587437"/>
                  <a:gd name="connsiteX2" fmla="*/ 1293718 w 2587436"/>
                  <a:gd name="connsiteY2" fmla="*/ 2481850 h 2587437"/>
                  <a:gd name="connsiteX3" fmla="*/ 2481850 w 2587436"/>
                  <a:gd name="connsiteY3" fmla="*/ 1293718 h 2587437"/>
                  <a:gd name="connsiteX4" fmla="*/ 1293718 w 2587436"/>
                  <a:gd name="connsiteY4" fmla="*/ 105586 h 2587437"/>
                  <a:gd name="connsiteX5" fmla="*/ 1178351 w 2587436"/>
                  <a:gd name="connsiteY5" fmla="*/ 781 h 2587437"/>
                  <a:gd name="connsiteX6" fmla="*/ 1293718 w 2587436"/>
                  <a:gd name="connsiteY6" fmla="*/ 92011 h 2587437"/>
                  <a:gd name="connsiteX7" fmla="*/ 1409085 w 2587436"/>
                  <a:gd name="connsiteY7" fmla="*/ 781 h 2587437"/>
                  <a:gd name="connsiteX8" fmla="*/ 1472207 w 2587436"/>
                  <a:gd name="connsiteY8" fmla="*/ 43607 h 2587437"/>
                  <a:gd name="connsiteX9" fmla="*/ 1484604 w 2587436"/>
                  <a:gd name="connsiteY9" fmla="*/ 88506 h 2587437"/>
                  <a:gd name="connsiteX10" fmla="*/ 1510269 w 2587436"/>
                  <a:gd name="connsiteY10" fmla="*/ 49635 h 2587437"/>
                  <a:gd name="connsiteX11" fmla="*/ 1665065 w 2587436"/>
                  <a:gd name="connsiteY11" fmla="*/ 150827 h 2587437"/>
                  <a:gd name="connsiteX12" fmla="*/ 1849776 w 2587436"/>
                  <a:gd name="connsiteY12" fmla="*/ 159948 h 2587437"/>
                  <a:gd name="connsiteX13" fmla="*/ 1847820 w 2587436"/>
                  <a:gd name="connsiteY13" fmla="*/ 203618 h 2587437"/>
                  <a:gd name="connsiteX14" fmla="*/ 1858676 w 2587436"/>
                  <a:gd name="connsiteY14" fmla="*/ 192501 h 2587437"/>
                  <a:gd name="connsiteX15" fmla="*/ 2000063 w 2587436"/>
                  <a:gd name="connsiteY15" fmla="*/ 321517 h 2587437"/>
                  <a:gd name="connsiteX16" fmla="*/ 2172915 w 2587436"/>
                  <a:gd name="connsiteY16" fmla="*/ 387271 h 2587437"/>
                  <a:gd name="connsiteX17" fmla="*/ 2157560 w 2587436"/>
                  <a:gd name="connsiteY17" fmla="*/ 428199 h 2587437"/>
                  <a:gd name="connsiteX18" fmla="*/ 2171320 w 2587436"/>
                  <a:gd name="connsiteY18" fmla="*/ 420980 h 2587437"/>
                  <a:gd name="connsiteX19" fmla="*/ 2265919 w 2587436"/>
                  <a:gd name="connsiteY19" fmla="*/ 587373 h 2587437"/>
                  <a:gd name="connsiteX20" fmla="*/ 2409992 w 2587436"/>
                  <a:gd name="connsiteY20" fmla="*/ 703323 h 2587437"/>
                  <a:gd name="connsiteX21" fmla="*/ 2382741 w 2587436"/>
                  <a:gd name="connsiteY21" fmla="*/ 737503 h 2587437"/>
                  <a:gd name="connsiteX22" fmla="*/ 2398059 w 2587436"/>
                  <a:gd name="connsiteY22" fmla="*/ 734889 h 2587437"/>
                  <a:gd name="connsiteX23" fmla="*/ 2436609 w 2587436"/>
                  <a:gd name="connsiteY23" fmla="*/ 922371 h 2587437"/>
                  <a:gd name="connsiteX24" fmla="*/ 2537801 w 2587436"/>
                  <a:gd name="connsiteY24" fmla="*/ 1077167 h 2587437"/>
                  <a:gd name="connsiteX25" fmla="*/ 2501321 w 2587436"/>
                  <a:gd name="connsiteY25" fmla="*/ 1101253 h 2587437"/>
                  <a:gd name="connsiteX26" fmla="*/ 2516697 w 2587436"/>
                  <a:gd name="connsiteY26" fmla="*/ 1103501 h 2587437"/>
                  <a:gd name="connsiteX27" fmla="*/ 2495425 w 2587436"/>
                  <a:gd name="connsiteY27" fmla="*/ 1293719 h 2587437"/>
                  <a:gd name="connsiteX28" fmla="*/ 2543829 w 2587436"/>
                  <a:gd name="connsiteY28" fmla="*/ 1472208 h 2587437"/>
                  <a:gd name="connsiteX29" fmla="*/ 2498930 w 2587436"/>
                  <a:gd name="connsiteY29" fmla="*/ 1484605 h 2587437"/>
                  <a:gd name="connsiteX30" fmla="*/ 2537800 w 2587436"/>
                  <a:gd name="connsiteY30" fmla="*/ 1510270 h 2587437"/>
                  <a:gd name="connsiteX31" fmla="*/ 2436609 w 2587436"/>
                  <a:gd name="connsiteY31" fmla="*/ 1665066 h 2587437"/>
                  <a:gd name="connsiteX32" fmla="*/ 2427488 w 2587436"/>
                  <a:gd name="connsiteY32" fmla="*/ 1849777 h 2587437"/>
                  <a:gd name="connsiteX33" fmla="*/ 2383816 w 2587436"/>
                  <a:gd name="connsiteY33" fmla="*/ 1847821 h 2587437"/>
                  <a:gd name="connsiteX34" fmla="*/ 2394935 w 2587436"/>
                  <a:gd name="connsiteY34" fmla="*/ 1858678 h 2587437"/>
                  <a:gd name="connsiteX35" fmla="*/ 2265918 w 2587436"/>
                  <a:gd name="connsiteY35" fmla="*/ 2000065 h 2587437"/>
                  <a:gd name="connsiteX36" fmla="*/ 2200165 w 2587436"/>
                  <a:gd name="connsiteY36" fmla="*/ 2172917 h 2587437"/>
                  <a:gd name="connsiteX37" fmla="*/ 2159237 w 2587436"/>
                  <a:gd name="connsiteY37" fmla="*/ 2157562 h 2587437"/>
                  <a:gd name="connsiteX38" fmla="*/ 2166455 w 2587436"/>
                  <a:gd name="connsiteY38" fmla="*/ 2171321 h 2587437"/>
                  <a:gd name="connsiteX39" fmla="*/ 2000062 w 2587436"/>
                  <a:gd name="connsiteY39" fmla="*/ 2265920 h 2587437"/>
                  <a:gd name="connsiteX40" fmla="*/ 1884113 w 2587436"/>
                  <a:gd name="connsiteY40" fmla="*/ 2409993 h 2587437"/>
                  <a:gd name="connsiteX41" fmla="*/ 1849933 w 2587436"/>
                  <a:gd name="connsiteY41" fmla="*/ 2382742 h 2587437"/>
                  <a:gd name="connsiteX42" fmla="*/ 1852546 w 2587436"/>
                  <a:gd name="connsiteY42" fmla="*/ 2398060 h 2587437"/>
                  <a:gd name="connsiteX43" fmla="*/ 1665064 w 2587436"/>
                  <a:gd name="connsiteY43" fmla="*/ 2436610 h 2587437"/>
                  <a:gd name="connsiteX44" fmla="*/ 1510269 w 2587436"/>
                  <a:gd name="connsiteY44" fmla="*/ 2537802 h 2587437"/>
                  <a:gd name="connsiteX45" fmla="*/ 1486184 w 2587436"/>
                  <a:gd name="connsiteY45" fmla="*/ 2501323 h 2587437"/>
                  <a:gd name="connsiteX46" fmla="*/ 1483936 w 2587436"/>
                  <a:gd name="connsiteY46" fmla="*/ 2516698 h 2587437"/>
                  <a:gd name="connsiteX47" fmla="*/ 1293717 w 2587436"/>
                  <a:gd name="connsiteY47" fmla="*/ 2495426 h 2587437"/>
                  <a:gd name="connsiteX48" fmla="*/ 1103499 w 2587436"/>
                  <a:gd name="connsiteY48" fmla="*/ 2516698 h 2587437"/>
                  <a:gd name="connsiteX49" fmla="*/ 1101252 w 2587436"/>
                  <a:gd name="connsiteY49" fmla="*/ 2501322 h 2587437"/>
                  <a:gd name="connsiteX50" fmla="*/ 1077165 w 2587436"/>
                  <a:gd name="connsiteY50" fmla="*/ 2537801 h 2587437"/>
                  <a:gd name="connsiteX51" fmla="*/ 922369 w 2587436"/>
                  <a:gd name="connsiteY51" fmla="*/ 2436610 h 2587437"/>
                  <a:gd name="connsiteX52" fmla="*/ 734888 w 2587436"/>
                  <a:gd name="connsiteY52" fmla="*/ 2398060 h 2587437"/>
                  <a:gd name="connsiteX53" fmla="*/ 737501 w 2587436"/>
                  <a:gd name="connsiteY53" fmla="*/ 2382741 h 2587437"/>
                  <a:gd name="connsiteX54" fmla="*/ 703321 w 2587436"/>
                  <a:gd name="connsiteY54" fmla="*/ 2409993 h 2587437"/>
                  <a:gd name="connsiteX55" fmla="*/ 587371 w 2587436"/>
                  <a:gd name="connsiteY55" fmla="*/ 2265919 h 2587437"/>
                  <a:gd name="connsiteX56" fmla="*/ 420978 w 2587436"/>
                  <a:gd name="connsiteY56" fmla="*/ 2171321 h 2587437"/>
                  <a:gd name="connsiteX57" fmla="*/ 426346 w 2587436"/>
                  <a:gd name="connsiteY57" fmla="*/ 2161089 h 2587437"/>
                  <a:gd name="connsiteX58" fmla="*/ 416114 w 2587436"/>
                  <a:gd name="connsiteY58" fmla="*/ 2166457 h 2587437"/>
                  <a:gd name="connsiteX59" fmla="*/ 321515 w 2587436"/>
                  <a:gd name="connsiteY59" fmla="*/ 2000064 h 2587437"/>
                  <a:gd name="connsiteX60" fmla="*/ 192499 w 2587436"/>
                  <a:gd name="connsiteY60" fmla="*/ 1858678 h 2587437"/>
                  <a:gd name="connsiteX61" fmla="*/ 200768 w 2587436"/>
                  <a:gd name="connsiteY61" fmla="*/ 1850603 h 2587437"/>
                  <a:gd name="connsiteX62" fmla="*/ 189375 w 2587436"/>
                  <a:gd name="connsiteY62" fmla="*/ 1852547 h 2587437"/>
                  <a:gd name="connsiteX63" fmla="*/ 150825 w 2587436"/>
                  <a:gd name="connsiteY63" fmla="*/ 1665065 h 2587437"/>
                  <a:gd name="connsiteX64" fmla="*/ 49634 w 2587436"/>
                  <a:gd name="connsiteY64" fmla="*/ 1510270 h 2587437"/>
                  <a:gd name="connsiteX65" fmla="*/ 86113 w 2587436"/>
                  <a:gd name="connsiteY65" fmla="*/ 1486184 h 2587437"/>
                  <a:gd name="connsiteX66" fmla="*/ 70739 w 2587436"/>
                  <a:gd name="connsiteY66" fmla="*/ 1483937 h 2587437"/>
                  <a:gd name="connsiteX67" fmla="*/ 92010 w 2587436"/>
                  <a:gd name="connsiteY67" fmla="*/ 1293718 h 2587437"/>
                  <a:gd name="connsiteX68" fmla="*/ 70739 w 2587436"/>
                  <a:gd name="connsiteY68" fmla="*/ 1103500 h 2587437"/>
                  <a:gd name="connsiteX69" fmla="*/ 86114 w 2587436"/>
                  <a:gd name="connsiteY69" fmla="*/ 1101253 h 2587437"/>
                  <a:gd name="connsiteX70" fmla="*/ 49634 w 2587436"/>
                  <a:gd name="connsiteY70" fmla="*/ 1077166 h 2587437"/>
                  <a:gd name="connsiteX71" fmla="*/ 150825 w 2587436"/>
                  <a:gd name="connsiteY71" fmla="*/ 922370 h 2587437"/>
                  <a:gd name="connsiteX72" fmla="*/ 189375 w 2587436"/>
                  <a:gd name="connsiteY72" fmla="*/ 734889 h 2587437"/>
                  <a:gd name="connsiteX73" fmla="*/ 200767 w 2587436"/>
                  <a:gd name="connsiteY73" fmla="*/ 736833 h 2587437"/>
                  <a:gd name="connsiteX74" fmla="*/ 192499 w 2587436"/>
                  <a:gd name="connsiteY74" fmla="*/ 728759 h 2587437"/>
                  <a:gd name="connsiteX75" fmla="*/ 321516 w 2587436"/>
                  <a:gd name="connsiteY75" fmla="*/ 587372 h 2587437"/>
                  <a:gd name="connsiteX76" fmla="*/ 416114 w 2587436"/>
                  <a:gd name="connsiteY76" fmla="*/ 420980 h 2587437"/>
                  <a:gd name="connsiteX77" fmla="*/ 426347 w 2587436"/>
                  <a:gd name="connsiteY77" fmla="*/ 426349 h 2587437"/>
                  <a:gd name="connsiteX78" fmla="*/ 420979 w 2587436"/>
                  <a:gd name="connsiteY78" fmla="*/ 416115 h 2587437"/>
                  <a:gd name="connsiteX79" fmla="*/ 587372 w 2587436"/>
                  <a:gd name="connsiteY79" fmla="*/ 321517 h 2587437"/>
                  <a:gd name="connsiteX80" fmla="*/ 728758 w 2587436"/>
                  <a:gd name="connsiteY80" fmla="*/ 192500 h 2587437"/>
                  <a:gd name="connsiteX81" fmla="*/ 736832 w 2587436"/>
                  <a:gd name="connsiteY81" fmla="*/ 200768 h 2587437"/>
                  <a:gd name="connsiteX82" fmla="*/ 734888 w 2587436"/>
                  <a:gd name="connsiteY82" fmla="*/ 189377 h 2587437"/>
                  <a:gd name="connsiteX83" fmla="*/ 922370 w 2587436"/>
                  <a:gd name="connsiteY83" fmla="*/ 150826 h 2587437"/>
                  <a:gd name="connsiteX84" fmla="*/ 1077165 w 2587436"/>
                  <a:gd name="connsiteY84" fmla="*/ 49635 h 2587437"/>
                  <a:gd name="connsiteX85" fmla="*/ 1101686 w 2587436"/>
                  <a:gd name="connsiteY85" fmla="*/ 86772 h 2587437"/>
                  <a:gd name="connsiteX86" fmla="*/ 1102495 w 2587436"/>
                  <a:gd name="connsiteY86" fmla="*/ 74529 h 2587437"/>
                  <a:gd name="connsiteX87" fmla="*/ 1178351 w 2587436"/>
                  <a:gd name="connsiteY87" fmla="*/ 781 h 258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587436" h="2587437">
                    <a:moveTo>
                      <a:pt x="1293718" y="105586"/>
                    </a:moveTo>
                    <a:cubicBezTo>
                      <a:pt x="637531" y="105586"/>
                      <a:pt x="105586" y="637531"/>
                      <a:pt x="105586" y="1293718"/>
                    </a:cubicBezTo>
                    <a:cubicBezTo>
                      <a:pt x="105586" y="1949905"/>
                      <a:pt x="637531" y="2481850"/>
                      <a:pt x="1293718" y="2481850"/>
                    </a:cubicBezTo>
                    <a:cubicBezTo>
                      <a:pt x="1949905" y="2481850"/>
                      <a:pt x="2481850" y="1949905"/>
                      <a:pt x="2481850" y="1293718"/>
                    </a:cubicBezTo>
                    <a:cubicBezTo>
                      <a:pt x="2481850" y="637531"/>
                      <a:pt x="1949905" y="105586"/>
                      <a:pt x="1293718" y="105586"/>
                    </a:cubicBezTo>
                    <a:close/>
                    <a:moveTo>
                      <a:pt x="1178351" y="781"/>
                    </a:moveTo>
                    <a:cubicBezTo>
                      <a:pt x="1220450" y="-5049"/>
                      <a:pt x="1268508" y="21422"/>
                      <a:pt x="1293718" y="92011"/>
                    </a:cubicBezTo>
                    <a:cubicBezTo>
                      <a:pt x="1318929" y="21422"/>
                      <a:pt x="1366986" y="-5049"/>
                      <a:pt x="1409085" y="781"/>
                    </a:cubicBezTo>
                    <a:cubicBezTo>
                      <a:pt x="1434345" y="4279"/>
                      <a:pt x="1457459" y="19405"/>
                      <a:pt x="1472207" y="43607"/>
                    </a:cubicBezTo>
                    <a:lnTo>
                      <a:pt x="1484604" y="88506"/>
                    </a:lnTo>
                    <a:lnTo>
                      <a:pt x="1510269" y="49635"/>
                    </a:lnTo>
                    <a:cubicBezTo>
                      <a:pt x="1567616" y="408"/>
                      <a:pt x="1661604" y="30947"/>
                      <a:pt x="1665065" y="150827"/>
                    </a:cubicBezTo>
                    <a:cubicBezTo>
                      <a:pt x="1738329" y="55877"/>
                      <a:pt x="1832316" y="86415"/>
                      <a:pt x="1849776" y="159948"/>
                    </a:cubicBezTo>
                    <a:lnTo>
                      <a:pt x="1847820" y="203618"/>
                    </a:lnTo>
                    <a:lnTo>
                      <a:pt x="1858676" y="192501"/>
                    </a:lnTo>
                    <a:cubicBezTo>
                      <a:pt x="1932101" y="134716"/>
                      <a:pt x="2038035" y="192050"/>
                      <a:pt x="2000063" y="321517"/>
                    </a:cubicBezTo>
                    <a:cubicBezTo>
                      <a:pt x="2099082" y="253854"/>
                      <a:pt x="2179033" y="311942"/>
                      <a:pt x="2172915" y="387271"/>
                    </a:cubicBezTo>
                    <a:lnTo>
                      <a:pt x="2157560" y="428199"/>
                    </a:lnTo>
                    <a:lnTo>
                      <a:pt x="2171320" y="420980"/>
                    </a:lnTo>
                    <a:cubicBezTo>
                      <a:pt x="2259007" y="388713"/>
                      <a:pt x="2342040" y="475977"/>
                      <a:pt x="2265919" y="587373"/>
                    </a:cubicBezTo>
                    <a:cubicBezTo>
                      <a:pt x="2381000" y="553620"/>
                      <a:pt x="2439088" y="633571"/>
                      <a:pt x="2409992" y="703323"/>
                    </a:cubicBezTo>
                    <a:lnTo>
                      <a:pt x="2382741" y="737503"/>
                    </a:lnTo>
                    <a:lnTo>
                      <a:pt x="2398059" y="734889"/>
                    </a:lnTo>
                    <a:cubicBezTo>
                      <a:pt x="2491425" y="731298"/>
                      <a:pt x="2543428" y="839949"/>
                      <a:pt x="2436609" y="922371"/>
                    </a:cubicBezTo>
                    <a:cubicBezTo>
                      <a:pt x="2556489" y="925832"/>
                      <a:pt x="2587027" y="1019820"/>
                      <a:pt x="2537801" y="1077167"/>
                    </a:cubicBezTo>
                    <a:lnTo>
                      <a:pt x="2501321" y="1101253"/>
                    </a:lnTo>
                    <a:lnTo>
                      <a:pt x="2516697" y="1103501"/>
                    </a:lnTo>
                    <a:cubicBezTo>
                      <a:pt x="2606603" y="1128937"/>
                      <a:pt x="2622486" y="1248340"/>
                      <a:pt x="2495425" y="1293719"/>
                    </a:cubicBezTo>
                    <a:cubicBezTo>
                      <a:pt x="2608368" y="1334056"/>
                      <a:pt x="2608368" y="1432880"/>
                      <a:pt x="2543829" y="1472208"/>
                    </a:cubicBezTo>
                    <a:lnTo>
                      <a:pt x="2498930" y="1484605"/>
                    </a:lnTo>
                    <a:lnTo>
                      <a:pt x="2537800" y="1510270"/>
                    </a:lnTo>
                    <a:cubicBezTo>
                      <a:pt x="2587027" y="1567617"/>
                      <a:pt x="2556488" y="1661605"/>
                      <a:pt x="2436609" y="1665066"/>
                    </a:cubicBezTo>
                    <a:cubicBezTo>
                      <a:pt x="2531559" y="1738330"/>
                      <a:pt x="2501021" y="1832318"/>
                      <a:pt x="2427488" y="1849777"/>
                    </a:cubicBezTo>
                    <a:lnTo>
                      <a:pt x="2383816" y="1847821"/>
                    </a:lnTo>
                    <a:lnTo>
                      <a:pt x="2394935" y="1858678"/>
                    </a:lnTo>
                    <a:cubicBezTo>
                      <a:pt x="2452719" y="1932103"/>
                      <a:pt x="2395386" y="2038037"/>
                      <a:pt x="2265918" y="2000065"/>
                    </a:cubicBezTo>
                    <a:cubicBezTo>
                      <a:pt x="2333581" y="2099084"/>
                      <a:pt x="2275494" y="2179035"/>
                      <a:pt x="2200165" y="2172917"/>
                    </a:cubicBezTo>
                    <a:lnTo>
                      <a:pt x="2159237" y="2157562"/>
                    </a:lnTo>
                    <a:lnTo>
                      <a:pt x="2166455" y="2171321"/>
                    </a:lnTo>
                    <a:cubicBezTo>
                      <a:pt x="2198722" y="2259008"/>
                      <a:pt x="2111459" y="2342041"/>
                      <a:pt x="2000062" y="2265920"/>
                    </a:cubicBezTo>
                    <a:cubicBezTo>
                      <a:pt x="2033815" y="2381001"/>
                      <a:pt x="1953865" y="2439089"/>
                      <a:pt x="1884113" y="2409993"/>
                    </a:cubicBezTo>
                    <a:lnTo>
                      <a:pt x="1849933" y="2382742"/>
                    </a:lnTo>
                    <a:lnTo>
                      <a:pt x="1852546" y="2398060"/>
                    </a:lnTo>
                    <a:cubicBezTo>
                      <a:pt x="1856137" y="2491426"/>
                      <a:pt x="1747486" y="2543429"/>
                      <a:pt x="1665064" y="2436610"/>
                    </a:cubicBezTo>
                    <a:cubicBezTo>
                      <a:pt x="1661603" y="2556490"/>
                      <a:pt x="1567616" y="2587028"/>
                      <a:pt x="1510269" y="2537802"/>
                    </a:cubicBezTo>
                    <a:lnTo>
                      <a:pt x="1486184" y="2501323"/>
                    </a:lnTo>
                    <a:lnTo>
                      <a:pt x="1483936" y="2516698"/>
                    </a:lnTo>
                    <a:cubicBezTo>
                      <a:pt x="1458499" y="2606604"/>
                      <a:pt x="1339096" y="2622487"/>
                      <a:pt x="1293717" y="2495426"/>
                    </a:cubicBezTo>
                    <a:cubicBezTo>
                      <a:pt x="1248339" y="2622487"/>
                      <a:pt x="1128936" y="2606604"/>
                      <a:pt x="1103499" y="2516698"/>
                    </a:cubicBezTo>
                    <a:lnTo>
                      <a:pt x="1101252" y="2501322"/>
                    </a:lnTo>
                    <a:lnTo>
                      <a:pt x="1077165" y="2537801"/>
                    </a:lnTo>
                    <a:cubicBezTo>
                      <a:pt x="1019818" y="2587028"/>
                      <a:pt x="925830" y="2556489"/>
                      <a:pt x="922369" y="2436610"/>
                    </a:cubicBezTo>
                    <a:cubicBezTo>
                      <a:pt x="839947" y="2543429"/>
                      <a:pt x="731297" y="2491426"/>
                      <a:pt x="734888" y="2398060"/>
                    </a:cubicBezTo>
                    <a:lnTo>
                      <a:pt x="737501" y="2382741"/>
                    </a:lnTo>
                    <a:lnTo>
                      <a:pt x="703321" y="2409993"/>
                    </a:lnTo>
                    <a:cubicBezTo>
                      <a:pt x="633569" y="2439089"/>
                      <a:pt x="553618" y="2381001"/>
                      <a:pt x="587371" y="2265919"/>
                    </a:cubicBezTo>
                    <a:cubicBezTo>
                      <a:pt x="475975" y="2342040"/>
                      <a:pt x="388712" y="2259008"/>
                      <a:pt x="420978" y="2171321"/>
                    </a:cubicBezTo>
                    <a:lnTo>
                      <a:pt x="426346" y="2161089"/>
                    </a:lnTo>
                    <a:lnTo>
                      <a:pt x="416114" y="2166457"/>
                    </a:lnTo>
                    <a:cubicBezTo>
                      <a:pt x="328427" y="2198724"/>
                      <a:pt x="245394" y="2111461"/>
                      <a:pt x="321515" y="2000064"/>
                    </a:cubicBezTo>
                    <a:cubicBezTo>
                      <a:pt x="192048" y="2038036"/>
                      <a:pt x="134715" y="1932102"/>
                      <a:pt x="192499" y="1858678"/>
                    </a:cubicBezTo>
                    <a:lnTo>
                      <a:pt x="200768" y="1850603"/>
                    </a:lnTo>
                    <a:lnTo>
                      <a:pt x="189375" y="1852547"/>
                    </a:lnTo>
                    <a:cubicBezTo>
                      <a:pt x="96009" y="1856138"/>
                      <a:pt x="44006" y="1747487"/>
                      <a:pt x="150825" y="1665065"/>
                    </a:cubicBezTo>
                    <a:cubicBezTo>
                      <a:pt x="30946" y="1661604"/>
                      <a:pt x="407" y="1567617"/>
                      <a:pt x="49634" y="1510270"/>
                    </a:cubicBezTo>
                    <a:lnTo>
                      <a:pt x="86113" y="1486184"/>
                    </a:lnTo>
                    <a:lnTo>
                      <a:pt x="70739" y="1483937"/>
                    </a:lnTo>
                    <a:cubicBezTo>
                      <a:pt x="-19168" y="1458500"/>
                      <a:pt x="-35050" y="1339097"/>
                      <a:pt x="92010" y="1293718"/>
                    </a:cubicBezTo>
                    <a:cubicBezTo>
                      <a:pt x="-35050" y="1248340"/>
                      <a:pt x="-19168" y="1128937"/>
                      <a:pt x="70739" y="1103500"/>
                    </a:cubicBezTo>
                    <a:lnTo>
                      <a:pt x="86114" y="1101253"/>
                    </a:lnTo>
                    <a:lnTo>
                      <a:pt x="49634" y="1077166"/>
                    </a:lnTo>
                    <a:cubicBezTo>
                      <a:pt x="407" y="1019820"/>
                      <a:pt x="30946" y="925832"/>
                      <a:pt x="150825" y="922370"/>
                    </a:cubicBezTo>
                    <a:cubicBezTo>
                      <a:pt x="44006" y="839949"/>
                      <a:pt x="96009" y="731298"/>
                      <a:pt x="189375" y="734889"/>
                    </a:cubicBezTo>
                    <a:lnTo>
                      <a:pt x="200767" y="736833"/>
                    </a:lnTo>
                    <a:lnTo>
                      <a:pt x="192499" y="728759"/>
                    </a:lnTo>
                    <a:cubicBezTo>
                      <a:pt x="134715" y="655335"/>
                      <a:pt x="192049" y="549401"/>
                      <a:pt x="321516" y="587372"/>
                    </a:cubicBezTo>
                    <a:cubicBezTo>
                      <a:pt x="245395" y="475976"/>
                      <a:pt x="328427" y="388713"/>
                      <a:pt x="416114" y="420980"/>
                    </a:cubicBezTo>
                    <a:lnTo>
                      <a:pt x="426347" y="426349"/>
                    </a:lnTo>
                    <a:lnTo>
                      <a:pt x="420979" y="416115"/>
                    </a:lnTo>
                    <a:cubicBezTo>
                      <a:pt x="388712" y="328428"/>
                      <a:pt x="475975" y="245396"/>
                      <a:pt x="587372" y="321517"/>
                    </a:cubicBezTo>
                    <a:cubicBezTo>
                      <a:pt x="549400" y="192050"/>
                      <a:pt x="655334" y="134716"/>
                      <a:pt x="728758" y="192500"/>
                    </a:cubicBezTo>
                    <a:lnTo>
                      <a:pt x="736832" y="200768"/>
                    </a:lnTo>
                    <a:lnTo>
                      <a:pt x="734888" y="189377"/>
                    </a:lnTo>
                    <a:cubicBezTo>
                      <a:pt x="731297" y="96010"/>
                      <a:pt x="839948" y="44008"/>
                      <a:pt x="922370" y="150826"/>
                    </a:cubicBezTo>
                    <a:cubicBezTo>
                      <a:pt x="925831" y="30947"/>
                      <a:pt x="1019818" y="408"/>
                      <a:pt x="1077165" y="49635"/>
                    </a:cubicBezTo>
                    <a:lnTo>
                      <a:pt x="1101686" y="86772"/>
                    </a:lnTo>
                    <a:lnTo>
                      <a:pt x="1102495" y="74529"/>
                    </a:lnTo>
                    <a:cubicBezTo>
                      <a:pt x="1112942" y="32385"/>
                      <a:pt x="1143619" y="5591"/>
                      <a:pt x="1178351" y="7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71" name=" 184"/>
              <p:cNvSpPr/>
              <p:nvPr/>
            </p:nvSpPr>
            <p:spPr>
              <a:xfrm>
                <a:off x="5862" y="1904"/>
                <a:ext cx="3119" cy="31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5400" b="1" strike="noStrike" noProof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03</a:t>
                </a:r>
              </a:p>
            </p:txBody>
          </p:sp>
        </p:grpSp>
        <p:sp>
          <p:nvSpPr>
            <p:cNvPr id="1048672" name="文本框 23"/>
            <p:cNvSpPr txBox="1"/>
            <p:nvPr/>
          </p:nvSpPr>
          <p:spPr>
            <a:xfrm>
              <a:off x="-1001" y="4879"/>
              <a:ext cx="16313" cy="3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en-US" altLang="zh-CN" sz="4800" strike="noStrike" noProof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…………</a:t>
              </a:r>
              <a:r>
                <a:rPr lang="en-US" altLang="zh-CN" sz="4800" strike="noStrike" noProof="1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+mn-ea"/>
                </a:rPr>
                <a:t>………………………………</a:t>
              </a:r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  <a:p>
              <a:pPr fontAlgn="auto"/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  <a:p>
              <a:pPr fontAlgn="auto"/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48673" name="文本框 8"/>
          <p:cNvSpPr txBox="1"/>
          <p:nvPr/>
        </p:nvSpPr>
        <p:spPr>
          <a:xfrm>
            <a:off x="2665004" y="3825026"/>
            <a:ext cx="3599062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2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.</a:t>
            </a:r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4 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多边形建模</a:t>
            </a:r>
            <a:r>
              <a:rPr lang="en-US" altLang="zh-CN" sz="3600" dirty="0"/>
              <a:t> 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sp>
        <p:nvSpPr>
          <p:cNvPr id="1048674" name="文本框 11"/>
          <p:cNvSpPr txBox="1"/>
          <p:nvPr>
            <p:custDataLst>
              <p:tags r:id="rId1"/>
            </p:custDataLst>
          </p:nvPr>
        </p:nvSpPr>
        <p:spPr>
          <a:xfrm>
            <a:off x="3606800" y="2035810"/>
            <a:ext cx="1925955" cy="37719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0" rIns="0" anchor="t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704020202090204" pitchFamily="34" charset="0"/>
                <a:ea typeface="黑体" panose="02010609060101010101" charset="-122"/>
              </a:rPr>
              <a:t>PART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charset="-122"/>
              </a:rPr>
              <a:t>FOUR</a:t>
            </a:r>
            <a:endParaRPr lang="en-US" altLang="zh-CN" sz="2000" b="1" dirty="0">
              <a:solidFill>
                <a:schemeClr val="bg1"/>
              </a:solidFill>
              <a:latin typeface="Arial" panose="020B0704020202090204" pitchFamily="34" charset="0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5638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</a:t>
            </a:r>
            <a:r>
              <a:rPr lang="en-US" altLang="zh-CN" dirty="0"/>
              <a:t>4</a:t>
            </a:r>
            <a:r>
              <a:rPr lang="zh-CN" altLang="en-US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多边形建模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dirty="0"/>
              <a:t>对象包含点、边和面</a:t>
            </a:r>
            <a:r>
              <a:rPr lang="en-US" altLang="zh-CN" dirty="0"/>
              <a:t>3</a:t>
            </a:r>
            <a:r>
              <a:rPr lang="zh-CN" altLang="zh-CN" dirty="0"/>
              <a:t>种元素。想要对这三种元素进行编辑</a:t>
            </a:r>
            <a:r>
              <a:rPr lang="en-US" altLang="zh-CN" dirty="0"/>
              <a:t>,</a:t>
            </a:r>
            <a:r>
              <a:rPr lang="zh-CN" altLang="zh-CN" dirty="0"/>
              <a:t>需要把参数对象转换成多边形对象，点击鼠标右键选择“转换为可编辑对象”。在不同的编辑模式下点击鼠标右键会出现不同的命令菜单，按回车键可以在编辑模式之间进行切换以下，分别为多边形对象点模式命令菜单、边模式命令菜单和面模式命令菜单</a:t>
            </a: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424245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20"/>
          <p:cNvGrpSpPr/>
          <p:nvPr/>
        </p:nvGrpSpPr>
        <p:grpSpPr>
          <a:xfrm>
            <a:off x="-491306" y="1186392"/>
            <a:ext cx="9951689" cy="4093635"/>
            <a:chOff x="-1001" y="1879"/>
            <a:chExt cx="16313" cy="6711"/>
          </a:xfrm>
          <a:solidFill>
            <a:schemeClr val="accent1"/>
          </a:solidFill>
          <a:effectLst/>
        </p:grpSpPr>
        <p:grpSp>
          <p:nvGrpSpPr>
            <p:cNvPr id="52" name="组合 21"/>
            <p:cNvGrpSpPr/>
            <p:nvPr/>
          </p:nvGrpSpPr>
          <p:grpSpPr>
            <a:xfrm>
              <a:off x="5582" y="1879"/>
              <a:ext cx="3402" cy="3403"/>
              <a:chOff x="5379" y="1422"/>
              <a:chExt cx="4084" cy="4084"/>
            </a:xfrm>
            <a:grpFill/>
          </p:grpSpPr>
          <p:sp>
            <p:nvSpPr>
              <p:cNvPr id="1048670" name=" 272"/>
              <p:cNvSpPr/>
              <p:nvPr/>
            </p:nvSpPr>
            <p:spPr>
              <a:xfrm>
                <a:off x="5379" y="1422"/>
                <a:ext cx="4084" cy="4084"/>
              </a:xfrm>
              <a:custGeom>
                <a:avLst/>
                <a:gdLst>
                  <a:gd name="connsiteX0" fmla="*/ 1293718 w 2587436"/>
                  <a:gd name="connsiteY0" fmla="*/ 105586 h 2587437"/>
                  <a:gd name="connsiteX1" fmla="*/ 105586 w 2587436"/>
                  <a:gd name="connsiteY1" fmla="*/ 1293718 h 2587437"/>
                  <a:gd name="connsiteX2" fmla="*/ 1293718 w 2587436"/>
                  <a:gd name="connsiteY2" fmla="*/ 2481850 h 2587437"/>
                  <a:gd name="connsiteX3" fmla="*/ 2481850 w 2587436"/>
                  <a:gd name="connsiteY3" fmla="*/ 1293718 h 2587437"/>
                  <a:gd name="connsiteX4" fmla="*/ 1293718 w 2587436"/>
                  <a:gd name="connsiteY4" fmla="*/ 105586 h 2587437"/>
                  <a:gd name="connsiteX5" fmla="*/ 1178351 w 2587436"/>
                  <a:gd name="connsiteY5" fmla="*/ 781 h 2587437"/>
                  <a:gd name="connsiteX6" fmla="*/ 1293718 w 2587436"/>
                  <a:gd name="connsiteY6" fmla="*/ 92011 h 2587437"/>
                  <a:gd name="connsiteX7" fmla="*/ 1409085 w 2587436"/>
                  <a:gd name="connsiteY7" fmla="*/ 781 h 2587437"/>
                  <a:gd name="connsiteX8" fmla="*/ 1472207 w 2587436"/>
                  <a:gd name="connsiteY8" fmla="*/ 43607 h 2587437"/>
                  <a:gd name="connsiteX9" fmla="*/ 1484604 w 2587436"/>
                  <a:gd name="connsiteY9" fmla="*/ 88506 h 2587437"/>
                  <a:gd name="connsiteX10" fmla="*/ 1510269 w 2587436"/>
                  <a:gd name="connsiteY10" fmla="*/ 49635 h 2587437"/>
                  <a:gd name="connsiteX11" fmla="*/ 1665065 w 2587436"/>
                  <a:gd name="connsiteY11" fmla="*/ 150827 h 2587437"/>
                  <a:gd name="connsiteX12" fmla="*/ 1849776 w 2587436"/>
                  <a:gd name="connsiteY12" fmla="*/ 159948 h 2587437"/>
                  <a:gd name="connsiteX13" fmla="*/ 1847820 w 2587436"/>
                  <a:gd name="connsiteY13" fmla="*/ 203618 h 2587437"/>
                  <a:gd name="connsiteX14" fmla="*/ 1858676 w 2587436"/>
                  <a:gd name="connsiteY14" fmla="*/ 192501 h 2587437"/>
                  <a:gd name="connsiteX15" fmla="*/ 2000063 w 2587436"/>
                  <a:gd name="connsiteY15" fmla="*/ 321517 h 2587437"/>
                  <a:gd name="connsiteX16" fmla="*/ 2172915 w 2587436"/>
                  <a:gd name="connsiteY16" fmla="*/ 387271 h 2587437"/>
                  <a:gd name="connsiteX17" fmla="*/ 2157560 w 2587436"/>
                  <a:gd name="connsiteY17" fmla="*/ 428199 h 2587437"/>
                  <a:gd name="connsiteX18" fmla="*/ 2171320 w 2587436"/>
                  <a:gd name="connsiteY18" fmla="*/ 420980 h 2587437"/>
                  <a:gd name="connsiteX19" fmla="*/ 2265919 w 2587436"/>
                  <a:gd name="connsiteY19" fmla="*/ 587373 h 2587437"/>
                  <a:gd name="connsiteX20" fmla="*/ 2409992 w 2587436"/>
                  <a:gd name="connsiteY20" fmla="*/ 703323 h 2587437"/>
                  <a:gd name="connsiteX21" fmla="*/ 2382741 w 2587436"/>
                  <a:gd name="connsiteY21" fmla="*/ 737503 h 2587437"/>
                  <a:gd name="connsiteX22" fmla="*/ 2398059 w 2587436"/>
                  <a:gd name="connsiteY22" fmla="*/ 734889 h 2587437"/>
                  <a:gd name="connsiteX23" fmla="*/ 2436609 w 2587436"/>
                  <a:gd name="connsiteY23" fmla="*/ 922371 h 2587437"/>
                  <a:gd name="connsiteX24" fmla="*/ 2537801 w 2587436"/>
                  <a:gd name="connsiteY24" fmla="*/ 1077167 h 2587437"/>
                  <a:gd name="connsiteX25" fmla="*/ 2501321 w 2587436"/>
                  <a:gd name="connsiteY25" fmla="*/ 1101253 h 2587437"/>
                  <a:gd name="connsiteX26" fmla="*/ 2516697 w 2587436"/>
                  <a:gd name="connsiteY26" fmla="*/ 1103501 h 2587437"/>
                  <a:gd name="connsiteX27" fmla="*/ 2495425 w 2587436"/>
                  <a:gd name="connsiteY27" fmla="*/ 1293719 h 2587437"/>
                  <a:gd name="connsiteX28" fmla="*/ 2543829 w 2587436"/>
                  <a:gd name="connsiteY28" fmla="*/ 1472208 h 2587437"/>
                  <a:gd name="connsiteX29" fmla="*/ 2498930 w 2587436"/>
                  <a:gd name="connsiteY29" fmla="*/ 1484605 h 2587437"/>
                  <a:gd name="connsiteX30" fmla="*/ 2537800 w 2587436"/>
                  <a:gd name="connsiteY30" fmla="*/ 1510270 h 2587437"/>
                  <a:gd name="connsiteX31" fmla="*/ 2436609 w 2587436"/>
                  <a:gd name="connsiteY31" fmla="*/ 1665066 h 2587437"/>
                  <a:gd name="connsiteX32" fmla="*/ 2427488 w 2587436"/>
                  <a:gd name="connsiteY32" fmla="*/ 1849777 h 2587437"/>
                  <a:gd name="connsiteX33" fmla="*/ 2383816 w 2587436"/>
                  <a:gd name="connsiteY33" fmla="*/ 1847821 h 2587437"/>
                  <a:gd name="connsiteX34" fmla="*/ 2394935 w 2587436"/>
                  <a:gd name="connsiteY34" fmla="*/ 1858678 h 2587437"/>
                  <a:gd name="connsiteX35" fmla="*/ 2265918 w 2587436"/>
                  <a:gd name="connsiteY35" fmla="*/ 2000065 h 2587437"/>
                  <a:gd name="connsiteX36" fmla="*/ 2200165 w 2587436"/>
                  <a:gd name="connsiteY36" fmla="*/ 2172917 h 2587437"/>
                  <a:gd name="connsiteX37" fmla="*/ 2159237 w 2587436"/>
                  <a:gd name="connsiteY37" fmla="*/ 2157562 h 2587437"/>
                  <a:gd name="connsiteX38" fmla="*/ 2166455 w 2587436"/>
                  <a:gd name="connsiteY38" fmla="*/ 2171321 h 2587437"/>
                  <a:gd name="connsiteX39" fmla="*/ 2000062 w 2587436"/>
                  <a:gd name="connsiteY39" fmla="*/ 2265920 h 2587437"/>
                  <a:gd name="connsiteX40" fmla="*/ 1884113 w 2587436"/>
                  <a:gd name="connsiteY40" fmla="*/ 2409993 h 2587437"/>
                  <a:gd name="connsiteX41" fmla="*/ 1849933 w 2587436"/>
                  <a:gd name="connsiteY41" fmla="*/ 2382742 h 2587437"/>
                  <a:gd name="connsiteX42" fmla="*/ 1852546 w 2587436"/>
                  <a:gd name="connsiteY42" fmla="*/ 2398060 h 2587437"/>
                  <a:gd name="connsiteX43" fmla="*/ 1665064 w 2587436"/>
                  <a:gd name="connsiteY43" fmla="*/ 2436610 h 2587437"/>
                  <a:gd name="connsiteX44" fmla="*/ 1510269 w 2587436"/>
                  <a:gd name="connsiteY44" fmla="*/ 2537802 h 2587437"/>
                  <a:gd name="connsiteX45" fmla="*/ 1486184 w 2587436"/>
                  <a:gd name="connsiteY45" fmla="*/ 2501323 h 2587437"/>
                  <a:gd name="connsiteX46" fmla="*/ 1483936 w 2587436"/>
                  <a:gd name="connsiteY46" fmla="*/ 2516698 h 2587437"/>
                  <a:gd name="connsiteX47" fmla="*/ 1293717 w 2587436"/>
                  <a:gd name="connsiteY47" fmla="*/ 2495426 h 2587437"/>
                  <a:gd name="connsiteX48" fmla="*/ 1103499 w 2587436"/>
                  <a:gd name="connsiteY48" fmla="*/ 2516698 h 2587437"/>
                  <a:gd name="connsiteX49" fmla="*/ 1101252 w 2587436"/>
                  <a:gd name="connsiteY49" fmla="*/ 2501322 h 2587437"/>
                  <a:gd name="connsiteX50" fmla="*/ 1077165 w 2587436"/>
                  <a:gd name="connsiteY50" fmla="*/ 2537801 h 2587437"/>
                  <a:gd name="connsiteX51" fmla="*/ 922369 w 2587436"/>
                  <a:gd name="connsiteY51" fmla="*/ 2436610 h 2587437"/>
                  <a:gd name="connsiteX52" fmla="*/ 734888 w 2587436"/>
                  <a:gd name="connsiteY52" fmla="*/ 2398060 h 2587437"/>
                  <a:gd name="connsiteX53" fmla="*/ 737501 w 2587436"/>
                  <a:gd name="connsiteY53" fmla="*/ 2382741 h 2587437"/>
                  <a:gd name="connsiteX54" fmla="*/ 703321 w 2587436"/>
                  <a:gd name="connsiteY54" fmla="*/ 2409993 h 2587437"/>
                  <a:gd name="connsiteX55" fmla="*/ 587371 w 2587436"/>
                  <a:gd name="connsiteY55" fmla="*/ 2265919 h 2587437"/>
                  <a:gd name="connsiteX56" fmla="*/ 420978 w 2587436"/>
                  <a:gd name="connsiteY56" fmla="*/ 2171321 h 2587437"/>
                  <a:gd name="connsiteX57" fmla="*/ 426346 w 2587436"/>
                  <a:gd name="connsiteY57" fmla="*/ 2161089 h 2587437"/>
                  <a:gd name="connsiteX58" fmla="*/ 416114 w 2587436"/>
                  <a:gd name="connsiteY58" fmla="*/ 2166457 h 2587437"/>
                  <a:gd name="connsiteX59" fmla="*/ 321515 w 2587436"/>
                  <a:gd name="connsiteY59" fmla="*/ 2000064 h 2587437"/>
                  <a:gd name="connsiteX60" fmla="*/ 192499 w 2587436"/>
                  <a:gd name="connsiteY60" fmla="*/ 1858678 h 2587437"/>
                  <a:gd name="connsiteX61" fmla="*/ 200768 w 2587436"/>
                  <a:gd name="connsiteY61" fmla="*/ 1850603 h 2587437"/>
                  <a:gd name="connsiteX62" fmla="*/ 189375 w 2587436"/>
                  <a:gd name="connsiteY62" fmla="*/ 1852547 h 2587437"/>
                  <a:gd name="connsiteX63" fmla="*/ 150825 w 2587436"/>
                  <a:gd name="connsiteY63" fmla="*/ 1665065 h 2587437"/>
                  <a:gd name="connsiteX64" fmla="*/ 49634 w 2587436"/>
                  <a:gd name="connsiteY64" fmla="*/ 1510270 h 2587437"/>
                  <a:gd name="connsiteX65" fmla="*/ 86113 w 2587436"/>
                  <a:gd name="connsiteY65" fmla="*/ 1486184 h 2587437"/>
                  <a:gd name="connsiteX66" fmla="*/ 70739 w 2587436"/>
                  <a:gd name="connsiteY66" fmla="*/ 1483937 h 2587437"/>
                  <a:gd name="connsiteX67" fmla="*/ 92010 w 2587436"/>
                  <a:gd name="connsiteY67" fmla="*/ 1293718 h 2587437"/>
                  <a:gd name="connsiteX68" fmla="*/ 70739 w 2587436"/>
                  <a:gd name="connsiteY68" fmla="*/ 1103500 h 2587437"/>
                  <a:gd name="connsiteX69" fmla="*/ 86114 w 2587436"/>
                  <a:gd name="connsiteY69" fmla="*/ 1101253 h 2587437"/>
                  <a:gd name="connsiteX70" fmla="*/ 49634 w 2587436"/>
                  <a:gd name="connsiteY70" fmla="*/ 1077166 h 2587437"/>
                  <a:gd name="connsiteX71" fmla="*/ 150825 w 2587436"/>
                  <a:gd name="connsiteY71" fmla="*/ 922370 h 2587437"/>
                  <a:gd name="connsiteX72" fmla="*/ 189375 w 2587436"/>
                  <a:gd name="connsiteY72" fmla="*/ 734889 h 2587437"/>
                  <a:gd name="connsiteX73" fmla="*/ 200767 w 2587436"/>
                  <a:gd name="connsiteY73" fmla="*/ 736833 h 2587437"/>
                  <a:gd name="connsiteX74" fmla="*/ 192499 w 2587436"/>
                  <a:gd name="connsiteY74" fmla="*/ 728759 h 2587437"/>
                  <a:gd name="connsiteX75" fmla="*/ 321516 w 2587436"/>
                  <a:gd name="connsiteY75" fmla="*/ 587372 h 2587437"/>
                  <a:gd name="connsiteX76" fmla="*/ 416114 w 2587436"/>
                  <a:gd name="connsiteY76" fmla="*/ 420980 h 2587437"/>
                  <a:gd name="connsiteX77" fmla="*/ 426347 w 2587436"/>
                  <a:gd name="connsiteY77" fmla="*/ 426349 h 2587437"/>
                  <a:gd name="connsiteX78" fmla="*/ 420979 w 2587436"/>
                  <a:gd name="connsiteY78" fmla="*/ 416115 h 2587437"/>
                  <a:gd name="connsiteX79" fmla="*/ 587372 w 2587436"/>
                  <a:gd name="connsiteY79" fmla="*/ 321517 h 2587437"/>
                  <a:gd name="connsiteX80" fmla="*/ 728758 w 2587436"/>
                  <a:gd name="connsiteY80" fmla="*/ 192500 h 2587437"/>
                  <a:gd name="connsiteX81" fmla="*/ 736832 w 2587436"/>
                  <a:gd name="connsiteY81" fmla="*/ 200768 h 2587437"/>
                  <a:gd name="connsiteX82" fmla="*/ 734888 w 2587436"/>
                  <a:gd name="connsiteY82" fmla="*/ 189377 h 2587437"/>
                  <a:gd name="connsiteX83" fmla="*/ 922370 w 2587436"/>
                  <a:gd name="connsiteY83" fmla="*/ 150826 h 2587437"/>
                  <a:gd name="connsiteX84" fmla="*/ 1077165 w 2587436"/>
                  <a:gd name="connsiteY84" fmla="*/ 49635 h 2587437"/>
                  <a:gd name="connsiteX85" fmla="*/ 1101686 w 2587436"/>
                  <a:gd name="connsiteY85" fmla="*/ 86772 h 2587437"/>
                  <a:gd name="connsiteX86" fmla="*/ 1102495 w 2587436"/>
                  <a:gd name="connsiteY86" fmla="*/ 74529 h 2587437"/>
                  <a:gd name="connsiteX87" fmla="*/ 1178351 w 2587436"/>
                  <a:gd name="connsiteY87" fmla="*/ 781 h 258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587436" h="2587437">
                    <a:moveTo>
                      <a:pt x="1293718" y="105586"/>
                    </a:moveTo>
                    <a:cubicBezTo>
                      <a:pt x="637531" y="105586"/>
                      <a:pt x="105586" y="637531"/>
                      <a:pt x="105586" y="1293718"/>
                    </a:cubicBezTo>
                    <a:cubicBezTo>
                      <a:pt x="105586" y="1949905"/>
                      <a:pt x="637531" y="2481850"/>
                      <a:pt x="1293718" y="2481850"/>
                    </a:cubicBezTo>
                    <a:cubicBezTo>
                      <a:pt x="1949905" y="2481850"/>
                      <a:pt x="2481850" y="1949905"/>
                      <a:pt x="2481850" y="1293718"/>
                    </a:cubicBezTo>
                    <a:cubicBezTo>
                      <a:pt x="2481850" y="637531"/>
                      <a:pt x="1949905" y="105586"/>
                      <a:pt x="1293718" y="105586"/>
                    </a:cubicBezTo>
                    <a:close/>
                    <a:moveTo>
                      <a:pt x="1178351" y="781"/>
                    </a:moveTo>
                    <a:cubicBezTo>
                      <a:pt x="1220450" y="-5049"/>
                      <a:pt x="1268508" y="21422"/>
                      <a:pt x="1293718" y="92011"/>
                    </a:cubicBezTo>
                    <a:cubicBezTo>
                      <a:pt x="1318929" y="21422"/>
                      <a:pt x="1366986" y="-5049"/>
                      <a:pt x="1409085" y="781"/>
                    </a:cubicBezTo>
                    <a:cubicBezTo>
                      <a:pt x="1434345" y="4279"/>
                      <a:pt x="1457459" y="19405"/>
                      <a:pt x="1472207" y="43607"/>
                    </a:cubicBezTo>
                    <a:lnTo>
                      <a:pt x="1484604" y="88506"/>
                    </a:lnTo>
                    <a:lnTo>
                      <a:pt x="1510269" y="49635"/>
                    </a:lnTo>
                    <a:cubicBezTo>
                      <a:pt x="1567616" y="408"/>
                      <a:pt x="1661604" y="30947"/>
                      <a:pt x="1665065" y="150827"/>
                    </a:cubicBezTo>
                    <a:cubicBezTo>
                      <a:pt x="1738329" y="55877"/>
                      <a:pt x="1832316" y="86415"/>
                      <a:pt x="1849776" y="159948"/>
                    </a:cubicBezTo>
                    <a:lnTo>
                      <a:pt x="1847820" y="203618"/>
                    </a:lnTo>
                    <a:lnTo>
                      <a:pt x="1858676" y="192501"/>
                    </a:lnTo>
                    <a:cubicBezTo>
                      <a:pt x="1932101" y="134716"/>
                      <a:pt x="2038035" y="192050"/>
                      <a:pt x="2000063" y="321517"/>
                    </a:cubicBezTo>
                    <a:cubicBezTo>
                      <a:pt x="2099082" y="253854"/>
                      <a:pt x="2179033" y="311942"/>
                      <a:pt x="2172915" y="387271"/>
                    </a:cubicBezTo>
                    <a:lnTo>
                      <a:pt x="2157560" y="428199"/>
                    </a:lnTo>
                    <a:lnTo>
                      <a:pt x="2171320" y="420980"/>
                    </a:lnTo>
                    <a:cubicBezTo>
                      <a:pt x="2259007" y="388713"/>
                      <a:pt x="2342040" y="475977"/>
                      <a:pt x="2265919" y="587373"/>
                    </a:cubicBezTo>
                    <a:cubicBezTo>
                      <a:pt x="2381000" y="553620"/>
                      <a:pt x="2439088" y="633571"/>
                      <a:pt x="2409992" y="703323"/>
                    </a:cubicBezTo>
                    <a:lnTo>
                      <a:pt x="2382741" y="737503"/>
                    </a:lnTo>
                    <a:lnTo>
                      <a:pt x="2398059" y="734889"/>
                    </a:lnTo>
                    <a:cubicBezTo>
                      <a:pt x="2491425" y="731298"/>
                      <a:pt x="2543428" y="839949"/>
                      <a:pt x="2436609" y="922371"/>
                    </a:cubicBezTo>
                    <a:cubicBezTo>
                      <a:pt x="2556489" y="925832"/>
                      <a:pt x="2587027" y="1019820"/>
                      <a:pt x="2537801" y="1077167"/>
                    </a:cubicBezTo>
                    <a:lnTo>
                      <a:pt x="2501321" y="1101253"/>
                    </a:lnTo>
                    <a:lnTo>
                      <a:pt x="2516697" y="1103501"/>
                    </a:lnTo>
                    <a:cubicBezTo>
                      <a:pt x="2606603" y="1128937"/>
                      <a:pt x="2622486" y="1248340"/>
                      <a:pt x="2495425" y="1293719"/>
                    </a:cubicBezTo>
                    <a:cubicBezTo>
                      <a:pt x="2608368" y="1334056"/>
                      <a:pt x="2608368" y="1432880"/>
                      <a:pt x="2543829" y="1472208"/>
                    </a:cubicBezTo>
                    <a:lnTo>
                      <a:pt x="2498930" y="1484605"/>
                    </a:lnTo>
                    <a:lnTo>
                      <a:pt x="2537800" y="1510270"/>
                    </a:lnTo>
                    <a:cubicBezTo>
                      <a:pt x="2587027" y="1567617"/>
                      <a:pt x="2556488" y="1661605"/>
                      <a:pt x="2436609" y="1665066"/>
                    </a:cubicBezTo>
                    <a:cubicBezTo>
                      <a:pt x="2531559" y="1738330"/>
                      <a:pt x="2501021" y="1832318"/>
                      <a:pt x="2427488" y="1849777"/>
                    </a:cubicBezTo>
                    <a:lnTo>
                      <a:pt x="2383816" y="1847821"/>
                    </a:lnTo>
                    <a:lnTo>
                      <a:pt x="2394935" y="1858678"/>
                    </a:lnTo>
                    <a:cubicBezTo>
                      <a:pt x="2452719" y="1932103"/>
                      <a:pt x="2395386" y="2038037"/>
                      <a:pt x="2265918" y="2000065"/>
                    </a:cubicBezTo>
                    <a:cubicBezTo>
                      <a:pt x="2333581" y="2099084"/>
                      <a:pt x="2275494" y="2179035"/>
                      <a:pt x="2200165" y="2172917"/>
                    </a:cubicBezTo>
                    <a:lnTo>
                      <a:pt x="2159237" y="2157562"/>
                    </a:lnTo>
                    <a:lnTo>
                      <a:pt x="2166455" y="2171321"/>
                    </a:lnTo>
                    <a:cubicBezTo>
                      <a:pt x="2198722" y="2259008"/>
                      <a:pt x="2111459" y="2342041"/>
                      <a:pt x="2000062" y="2265920"/>
                    </a:cubicBezTo>
                    <a:cubicBezTo>
                      <a:pt x="2033815" y="2381001"/>
                      <a:pt x="1953865" y="2439089"/>
                      <a:pt x="1884113" y="2409993"/>
                    </a:cubicBezTo>
                    <a:lnTo>
                      <a:pt x="1849933" y="2382742"/>
                    </a:lnTo>
                    <a:lnTo>
                      <a:pt x="1852546" y="2398060"/>
                    </a:lnTo>
                    <a:cubicBezTo>
                      <a:pt x="1856137" y="2491426"/>
                      <a:pt x="1747486" y="2543429"/>
                      <a:pt x="1665064" y="2436610"/>
                    </a:cubicBezTo>
                    <a:cubicBezTo>
                      <a:pt x="1661603" y="2556490"/>
                      <a:pt x="1567616" y="2587028"/>
                      <a:pt x="1510269" y="2537802"/>
                    </a:cubicBezTo>
                    <a:lnTo>
                      <a:pt x="1486184" y="2501323"/>
                    </a:lnTo>
                    <a:lnTo>
                      <a:pt x="1483936" y="2516698"/>
                    </a:lnTo>
                    <a:cubicBezTo>
                      <a:pt x="1458499" y="2606604"/>
                      <a:pt x="1339096" y="2622487"/>
                      <a:pt x="1293717" y="2495426"/>
                    </a:cubicBezTo>
                    <a:cubicBezTo>
                      <a:pt x="1248339" y="2622487"/>
                      <a:pt x="1128936" y="2606604"/>
                      <a:pt x="1103499" y="2516698"/>
                    </a:cubicBezTo>
                    <a:lnTo>
                      <a:pt x="1101252" y="2501322"/>
                    </a:lnTo>
                    <a:lnTo>
                      <a:pt x="1077165" y="2537801"/>
                    </a:lnTo>
                    <a:cubicBezTo>
                      <a:pt x="1019818" y="2587028"/>
                      <a:pt x="925830" y="2556489"/>
                      <a:pt x="922369" y="2436610"/>
                    </a:cubicBezTo>
                    <a:cubicBezTo>
                      <a:pt x="839947" y="2543429"/>
                      <a:pt x="731297" y="2491426"/>
                      <a:pt x="734888" y="2398060"/>
                    </a:cubicBezTo>
                    <a:lnTo>
                      <a:pt x="737501" y="2382741"/>
                    </a:lnTo>
                    <a:lnTo>
                      <a:pt x="703321" y="2409993"/>
                    </a:lnTo>
                    <a:cubicBezTo>
                      <a:pt x="633569" y="2439089"/>
                      <a:pt x="553618" y="2381001"/>
                      <a:pt x="587371" y="2265919"/>
                    </a:cubicBezTo>
                    <a:cubicBezTo>
                      <a:pt x="475975" y="2342040"/>
                      <a:pt x="388712" y="2259008"/>
                      <a:pt x="420978" y="2171321"/>
                    </a:cubicBezTo>
                    <a:lnTo>
                      <a:pt x="426346" y="2161089"/>
                    </a:lnTo>
                    <a:lnTo>
                      <a:pt x="416114" y="2166457"/>
                    </a:lnTo>
                    <a:cubicBezTo>
                      <a:pt x="328427" y="2198724"/>
                      <a:pt x="245394" y="2111461"/>
                      <a:pt x="321515" y="2000064"/>
                    </a:cubicBezTo>
                    <a:cubicBezTo>
                      <a:pt x="192048" y="2038036"/>
                      <a:pt x="134715" y="1932102"/>
                      <a:pt x="192499" y="1858678"/>
                    </a:cubicBezTo>
                    <a:lnTo>
                      <a:pt x="200768" y="1850603"/>
                    </a:lnTo>
                    <a:lnTo>
                      <a:pt x="189375" y="1852547"/>
                    </a:lnTo>
                    <a:cubicBezTo>
                      <a:pt x="96009" y="1856138"/>
                      <a:pt x="44006" y="1747487"/>
                      <a:pt x="150825" y="1665065"/>
                    </a:cubicBezTo>
                    <a:cubicBezTo>
                      <a:pt x="30946" y="1661604"/>
                      <a:pt x="407" y="1567617"/>
                      <a:pt x="49634" y="1510270"/>
                    </a:cubicBezTo>
                    <a:lnTo>
                      <a:pt x="86113" y="1486184"/>
                    </a:lnTo>
                    <a:lnTo>
                      <a:pt x="70739" y="1483937"/>
                    </a:lnTo>
                    <a:cubicBezTo>
                      <a:pt x="-19168" y="1458500"/>
                      <a:pt x="-35050" y="1339097"/>
                      <a:pt x="92010" y="1293718"/>
                    </a:cubicBezTo>
                    <a:cubicBezTo>
                      <a:pt x="-35050" y="1248340"/>
                      <a:pt x="-19168" y="1128937"/>
                      <a:pt x="70739" y="1103500"/>
                    </a:cubicBezTo>
                    <a:lnTo>
                      <a:pt x="86114" y="1101253"/>
                    </a:lnTo>
                    <a:lnTo>
                      <a:pt x="49634" y="1077166"/>
                    </a:lnTo>
                    <a:cubicBezTo>
                      <a:pt x="407" y="1019820"/>
                      <a:pt x="30946" y="925832"/>
                      <a:pt x="150825" y="922370"/>
                    </a:cubicBezTo>
                    <a:cubicBezTo>
                      <a:pt x="44006" y="839949"/>
                      <a:pt x="96009" y="731298"/>
                      <a:pt x="189375" y="734889"/>
                    </a:cubicBezTo>
                    <a:lnTo>
                      <a:pt x="200767" y="736833"/>
                    </a:lnTo>
                    <a:lnTo>
                      <a:pt x="192499" y="728759"/>
                    </a:lnTo>
                    <a:cubicBezTo>
                      <a:pt x="134715" y="655335"/>
                      <a:pt x="192049" y="549401"/>
                      <a:pt x="321516" y="587372"/>
                    </a:cubicBezTo>
                    <a:cubicBezTo>
                      <a:pt x="245395" y="475976"/>
                      <a:pt x="328427" y="388713"/>
                      <a:pt x="416114" y="420980"/>
                    </a:cubicBezTo>
                    <a:lnTo>
                      <a:pt x="426347" y="426349"/>
                    </a:lnTo>
                    <a:lnTo>
                      <a:pt x="420979" y="416115"/>
                    </a:lnTo>
                    <a:cubicBezTo>
                      <a:pt x="388712" y="328428"/>
                      <a:pt x="475975" y="245396"/>
                      <a:pt x="587372" y="321517"/>
                    </a:cubicBezTo>
                    <a:cubicBezTo>
                      <a:pt x="549400" y="192050"/>
                      <a:pt x="655334" y="134716"/>
                      <a:pt x="728758" y="192500"/>
                    </a:cubicBezTo>
                    <a:lnTo>
                      <a:pt x="736832" y="200768"/>
                    </a:lnTo>
                    <a:lnTo>
                      <a:pt x="734888" y="189377"/>
                    </a:lnTo>
                    <a:cubicBezTo>
                      <a:pt x="731297" y="96010"/>
                      <a:pt x="839948" y="44008"/>
                      <a:pt x="922370" y="150826"/>
                    </a:cubicBezTo>
                    <a:cubicBezTo>
                      <a:pt x="925831" y="30947"/>
                      <a:pt x="1019818" y="408"/>
                      <a:pt x="1077165" y="49635"/>
                    </a:cubicBezTo>
                    <a:lnTo>
                      <a:pt x="1101686" y="86772"/>
                    </a:lnTo>
                    <a:lnTo>
                      <a:pt x="1102495" y="74529"/>
                    </a:lnTo>
                    <a:cubicBezTo>
                      <a:pt x="1112942" y="32385"/>
                      <a:pt x="1143619" y="5591"/>
                      <a:pt x="1178351" y="7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71" name=" 184"/>
              <p:cNvSpPr/>
              <p:nvPr/>
            </p:nvSpPr>
            <p:spPr>
              <a:xfrm>
                <a:off x="5862" y="1904"/>
                <a:ext cx="3119" cy="31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5400" b="1" strike="noStrike" noProof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03</a:t>
                </a:r>
              </a:p>
            </p:txBody>
          </p:sp>
        </p:grpSp>
        <p:sp>
          <p:nvSpPr>
            <p:cNvPr id="1048672" name="文本框 23"/>
            <p:cNvSpPr txBox="1"/>
            <p:nvPr/>
          </p:nvSpPr>
          <p:spPr>
            <a:xfrm>
              <a:off x="-1001" y="4879"/>
              <a:ext cx="16313" cy="3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en-US" altLang="zh-CN" sz="4800" strike="noStrike" noProof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…………</a:t>
              </a:r>
              <a:r>
                <a:rPr lang="en-US" altLang="zh-CN" sz="4800" strike="noStrike" noProof="1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+mn-ea"/>
                </a:rPr>
                <a:t>………………………………</a:t>
              </a:r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  <a:p>
              <a:pPr fontAlgn="auto"/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  <a:p>
              <a:pPr fontAlgn="auto"/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48673" name="文本框 8"/>
          <p:cNvSpPr txBox="1"/>
          <p:nvPr/>
        </p:nvSpPr>
        <p:spPr>
          <a:xfrm>
            <a:off x="2665004" y="3825026"/>
            <a:ext cx="3332964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2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.</a:t>
            </a:r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1 </a:t>
            </a:r>
            <a:r>
              <a:rPr lang="zh-CN" altLang="en-US" sz="3600" b="1" noProof="1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参数化对象</a:t>
            </a:r>
            <a:endParaRPr lang="zh-CN" altLang="en-US" sz="3600" b="1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  <a:sym typeface="+mn-ea"/>
            </a:endParaRPr>
          </a:p>
        </p:txBody>
      </p:sp>
      <p:sp>
        <p:nvSpPr>
          <p:cNvPr id="1048674" name="文本框 11"/>
          <p:cNvSpPr txBox="1"/>
          <p:nvPr>
            <p:custDataLst>
              <p:tags r:id="rId1"/>
            </p:custDataLst>
          </p:nvPr>
        </p:nvSpPr>
        <p:spPr>
          <a:xfrm>
            <a:off x="3606800" y="2035810"/>
            <a:ext cx="1925955" cy="37719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0" rIns="0" anchor="t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704020202090204" pitchFamily="34" charset="0"/>
                <a:ea typeface="黑体" panose="02010609060101010101" charset="-122"/>
              </a:rPr>
              <a:t>PART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charset="-122"/>
              </a:rPr>
              <a:t>ONE</a:t>
            </a:r>
            <a:endParaRPr lang="en-US" altLang="zh-CN" sz="2000" b="1" dirty="0">
              <a:solidFill>
                <a:schemeClr val="bg1"/>
              </a:solidFill>
              <a:latin typeface="Arial" panose="020B0704020202090204" pitchFamily="34" charset="0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5501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20"/>
          <p:cNvGrpSpPr/>
          <p:nvPr/>
        </p:nvGrpSpPr>
        <p:grpSpPr>
          <a:xfrm>
            <a:off x="-491306" y="1186392"/>
            <a:ext cx="9951689" cy="4138164"/>
            <a:chOff x="-1001" y="1879"/>
            <a:chExt cx="16313" cy="6784"/>
          </a:xfrm>
          <a:solidFill>
            <a:schemeClr val="accent1"/>
          </a:solidFill>
          <a:effectLst/>
        </p:grpSpPr>
        <p:grpSp>
          <p:nvGrpSpPr>
            <p:cNvPr id="52" name="组合 21"/>
            <p:cNvGrpSpPr/>
            <p:nvPr/>
          </p:nvGrpSpPr>
          <p:grpSpPr>
            <a:xfrm>
              <a:off x="5582" y="1879"/>
              <a:ext cx="3402" cy="3403"/>
              <a:chOff x="5379" y="1422"/>
              <a:chExt cx="4084" cy="4084"/>
            </a:xfrm>
            <a:grpFill/>
          </p:grpSpPr>
          <p:sp>
            <p:nvSpPr>
              <p:cNvPr id="1048670" name=" 272"/>
              <p:cNvSpPr/>
              <p:nvPr/>
            </p:nvSpPr>
            <p:spPr>
              <a:xfrm>
                <a:off x="5379" y="1422"/>
                <a:ext cx="4084" cy="4084"/>
              </a:xfrm>
              <a:custGeom>
                <a:avLst/>
                <a:gdLst>
                  <a:gd name="connsiteX0" fmla="*/ 1293718 w 2587436"/>
                  <a:gd name="connsiteY0" fmla="*/ 105586 h 2587437"/>
                  <a:gd name="connsiteX1" fmla="*/ 105586 w 2587436"/>
                  <a:gd name="connsiteY1" fmla="*/ 1293718 h 2587437"/>
                  <a:gd name="connsiteX2" fmla="*/ 1293718 w 2587436"/>
                  <a:gd name="connsiteY2" fmla="*/ 2481850 h 2587437"/>
                  <a:gd name="connsiteX3" fmla="*/ 2481850 w 2587436"/>
                  <a:gd name="connsiteY3" fmla="*/ 1293718 h 2587437"/>
                  <a:gd name="connsiteX4" fmla="*/ 1293718 w 2587436"/>
                  <a:gd name="connsiteY4" fmla="*/ 105586 h 2587437"/>
                  <a:gd name="connsiteX5" fmla="*/ 1178351 w 2587436"/>
                  <a:gd name="connsiteY5" fmla="*/ 781 h 2587437"/>
                  <a:gd name="connsiteX6" fmla="*/ 1293718 w 2587436"/>
                  <a:gd name="connsiteY6" fmla="*/ 92011 h 2587437"/>
                  <a:gd name="connsiteX7" fmla="*/ 1409085 w 2587436"/>
                  <a:gd name="connsiteY7" fmla="*/ 781 h 2587437"/>
                  <a:gd name="connsiteX8" fmla="*/ 1472207 w 2587436"/>
                  <a:gd name="connsiteY8" fmla="*/ 43607 h 2587437"/>
                  <a:gd name="connsiteX9" fmla="*/ 1484604 w 2587436"/>
                  <a:gd name="connsiteY9" fmla="*/ 88506 h 2587437"/>
                  <a:gd name="connsiteX10" fmla="*/ 1510269 w 2587436"/>
                  <a:gd name="connsiteY10" fmla="*/ 49635 h 2587437"/>
                  <a:gd name="connsiteX11" fmla="*/ 1665065 w 2587436"/>
                  <a:gd name="connsiteY11" fmla="*/ 150827 h 2587437"/>
                  <a:gd name="connsiteX12" fmla="*/ 1849776 w 2587436"/>
                  <a:gd name="connsiteY12" fmla="*/ 159948 h 2587437"/>
                  <a:gd name="connsiteX13" fmla="*/ 1847820 w 2587436"/>
                  <a:gd name="connsiteY13" fmla="*/ 203618 h 2587437"/>
                  <a:gd name="connsiteX14" fmla="*/ 1858676 w 2587436"/>
                  <a:gd name="connsiteY14" fmla="*/ 192501 h 2587437"/>
                  <a:gd name="connsiteX15" fmla="*/ 2000063 w 2587436"/>
                  <a:gd name="connsiteY15" fmla="*/ 321517 h 2587437"/>
                  <a:gd name="connsiteX16" fmla="*/ 2172915 w 2587436"/>
                  <a:gd name="connsiteY16" fmla="*/ 387271 h 2587437"/>
                  <a:gd name="connsiteX17" fmla="*/ 2157560 w 2587436"/>
                  <a:gd name="connsiteY17" fmla="*/ 428199 h 2587437"/>
                  <a:gd name="connsiteX18" fmla="*/ 2171320 w 2587436"/>
                  <a:gd name="connsiteY18" fmla="*/ 420980 h 2587437"/>
                  <a:gd name="connsiteX19" fmla="*/ 2265919 w 2587436"/>
                  <a:gd name="connsiteY19" fmla="*/ 587373 h 2587437"/>
                  <a:gd name="connsiteX20" fmla="*/ 2409992 w 2587436"/>
                  <a:gd name="connsiteY20" fmla="*/ 703323 h 2587437"/>
                  <a:gd name="connsiteX21" fmla="*/ 2382741 w 2587436"/>
                  <a:gd name="connsiteY21" fmla="*/ 737503 h 2587437"/>
                  <a:gd name="connsiteX22" fmla="*/ 2398059 w 2587436"/>
                  <a:gd name="connsiteY22" fmla="*/ 734889 h 2587437"/>
                  <a:gd name="connsiteX23" fmla="*/ 2436609 w 2587436"/>
                  <a:gd name="connsiteY23" fmla="*/ 922371 h 2587437"/>
                  <a:gd name="connsiteX24" fmla="*/ 2537801 w 2587436"/>
                  <a:gd name="connsiteY24" fmla="*/ 1077167 h 2587437"/>
                  <a:gd name="connsiteX25" fmla="*/ 2501321 w 2587436"/>
                  <a:gd name="connsiteY25" fmla="*/ 1101253 h 2587437"/>
                  <a:gd name="connsiteX26" fmla="*/ 2516697 w 2587436"/>
                  <a:gd name="connsiteY26" fmla="*/ 1103501 h 2587437"/>
                  <a:gd name="connsiteX27" fmla="*/ 2495425 w 2587436"/>
                  <a:gd name="connsiteY27" fmla="*/ 1293719 h 2587437"/>
                  <a:gd name="connsiteX28" fmla="*/ 2543829 w 2587436"/>
                  <a:gd name="connsiteY28" fmla="*/ 1472208 h 2587437"/>
                  <a:gd name="connsiteX29" fmla="*/ 2498930 w 2587436"/>
                  <a:gd name="connsiteY29" fmla="*/ 1484605 h 2587437"/>
                  <a:gd name="connsiteX30" fmla="*/ 2537800 w 2587436"/>
                  <a:gd name="connsiteY30" fmla="*/ 1510270 h 2587437"/>
                  <a:gd name="connsiteX31" fmla="*/ 2436609 w 2587436"/>
                  <a:gd name="connsiteY31" fmla="*/ 1665066 h 2587437"/>
                  <a:gd name="connsiteX32" fmla="*/ 2427488 w 2587436"/>
                  <a:gd name="connsiteY32" fmla="*/ 1849777 h 2587437"/>
                  <a:gd name="connsiteX33" fmla="*/ 2383816 w 2587436"/>
                  <a:gd name="connsiteY33" fmla="*/ 1847821 h 2587437"/>
                  <a:gd name="connsiteX34" fmla="*/ 2394935 w 2587436"/>
                  <a:gd name="connsiteY34" fmla="*/ 1858678 h 2587437"/>
                  <a:gd name="connsiteX35" fmla="*/ 2265918 w 2587436"/>
                  <a:gd name="connsiteY35" fmla="*/ 2000065 h 2587437"/>
                  <a:gd name="connsiteX36" fmla="*/ 2200165 w 2587436"/>
                  <a:gd name="connsiteY36" fmla="*/ 2172917 h 2587437"/>
                  <a:gd name="connsiteX37" fmla="*/ 2159237 w 2587436"/>
                  <a:gd name="connsiteY37" fmla="*/ 2157562 h 2587437"/>
                  <a:gd name="connsiteX38" fmla="*/ 2166455 w 2587436"/>
                  <a:gd name="connsiteY38" fmla="*/ 2171321 h 2587437"/>
                  <a:gd name="connsiteX39" fmla="*/ 2000062 w 2587436"/>
                  <a:gd name="connsiteY39" fmla="*/ 2265920 h 2587437"/>
                  <a:gd name="connsiteX40" fmla="*/ 1884113 w 2587436"/>
                  <a:gd name="connsiteY40" fmla="*/ 2409993 h 2587437"/>
                  <a:gd name="connsiteX41" fmla="*/ 1849933 w 2587436"/>
                  <a:gd name="connsiteY41" fmla="*/ 2382742 h 2587437"/>
                  <a:gd name="connsiteX42" fmla="*/ 1852546 w 2587436"/>
                  <a:gd name="connsiteY42" fmla="*/ 2398060 h 2587437"/>
                  <a:gd name="connsiteX43" fmla="*/ 1665064 w 2587436"/>
                  <a:gd name="connsiteY43" fmla="*/ 2436610 h 2587437"/>
                  <a:gd name="connsiteX44" fmla="*/ 1510269 w 2587436"/>
                  <a:gd name="connsiteY44" fmla="*/ 2537802 h 2587437"/>
                  <a:gd name="connsiteX45" fmla="*/ 1486184 w 2587436"/>
                  <a:gd name="connsiteY45" fmla="*/ 2501323 h 2587437"/>
                  <a:gd name="connsiteX46" fmla="*/ 1483936 w 2587436"/>
                  <a:gd name="connsiteY46" fmla="*/ 2516698 h 2587437"/>
                  <a:gd name="connsiteX47" fmla="*/ 1293717 w 2587436"/>
                  <a:gd name="connsiteY47" fmla="*/ 2495426 h 2587437"/>
                  <a:gd name="connsiteX48" fmla="*/ 1103499 w 2587436"/>
                  <a:gd name="connsiteY48" fmla="*/ 2516698 h 2587437"/>
                  <a:gd name="connsiteX49" fmla="*/ 1101252 w 2587436"/>
                  <a:gd name="connsiteY49" fmla="*/ 2501322 h 2587437"/>
                  <a:gd name="connsiteX50" fmla="*/ 1077165 w 2587436"/>
                  <a:gd name="connsiteY50" fmla="*/ 2537801 h 2587437"/>
                  <a:gd name="connsiteX51" fmla="*/ 922369 w 2587436"/>
                  <a:gd name="connsiteY51" fmla="*/ 2436610 h 2587437"/>
                  <a:gd name="connsiteX52" fmla="*/ 734888 w 2587436"/>
                  <a:gd name="connsiteY52" fmla="*/ 2398060 h 2587437"/>
                  <a:gd name="connsiteX53" fmla="*/ 737501 w 2587436"/>
                  <a:gd name="connsiteY53" fmla="*/ 2382741 h 2587437"/>
                  <a:gd name="connsiteX54" fmla="*/ 703321 w 2587436"/>
                  <a:gd name="connsiteY54" fmla="*/ 2409993 h 2587437"/>
                  <a:gd name="connsiteX55" fmla="*/ 587371 w 2587436"/>
                  <a:gd name="connsiteY55" fmla="*/ 2265919 h 2587437"/>
                  <a:gd name="connsiteX56" fmla="*/ 420978 w 2587436"/>
                  <a:gd name="connsiteY56" fmla="*/ 2171321 h 2587437"/>
                  <a:gd name="connsiteX57" fmla="*/ 426346 w 2587436"/>
                  <a:gd name="connsiteY57" fmla="*/ 2161089 h 2587437"/>
                  <a:gd name="connsiteX58" fmla="*/ 416114 w 2587436"/>
                  <a:gd name="connsiteY58" fmla="*/ 2166457 h 2587437"/>
                  <a:gd name="connsiteX59" fmla="*/ 321515 w 2587436"/>
                  <a:gd name="connsiteY59" fmla="*/ 2000064 h 2587437"/>
                  <a:gd name="connsiteX60" fmla="*/ 192499 w 2587436"/>
                  <a:gd name="connsiteY60" fmla="*/ 1858678 h 2587437"/>
                  <a:gd name="connsiteX61" fmla="*/ 200768 w 2587436"/>
                  <a:gd name="connsiteY61" fmla="*/ 1850603 h 2587437"/>
                  <a:gd name="connsiteX62" fmla="*/ 189375 w 2587436"/>
                  <a:gd name="connsiteY62" fmla="*/ 1852547 h 2587437"/>
                  <a:gd name="connsiteX63" fmla="*/ 150825 w 2587436"/>
                  <a:gd name="connsiteY63" fmla="*/ 1665065 h 2587437"/>
                  <a:gd name="connsiteX64" fmla="*/ 49634 w 2587436"/>
                  <a:gd name="connsiteY64" fmla="*/ 1510270 h 2587437"/>
                  <a:gd name="connsiteX65" fmla="*/ 86113 w 2587436"/>
                  <a:gd name="connsiteY65" fmla="*/ 1486184 h 2587437"/>
                  <a:gd name="connsiteX66" fmla="*/ 70739 w 2587436"/>
                  <a:gd name="connsiteY66" fmla="*/ 1483937 h 2587437"/>
                  <a:gd name="connsiteX67" fmla="*/ 92010 w 2587436"/>
                  <a:gd name="connsiteY67" fmla="*/ 1293718 h 2587437"/>
                  <a:gd name="connsiteX68" fmla="*/ 70739 w 2587436"/>
                  <a:gd name="connsiteY68" fmla="*/ 1103500 h 2587437"/>
                  <a:gd name="connsiteX69" fmla="*/ 86114 w 2587436"/>
                  <a:gd name="connsiteY69" fmla="*/ 1101253 h 2587437"/>
                  <a:gd name="connsiteX70" fmla="*/ 49634 w 2587436"/>
                  <a:gd name="connsiteY70" fmla="*/ 1077166 h 2587437"/>
                  <a:gd name="connsiteX71" fmla="*/ 150825 w 2587436"/>
                  <a:gd name="connsiteY71" fmla="*/ 922370 h 2587437"/>
                  <a:gd name="connsiteX72" fmla="*/ 189375 w 2587436"/>
                  <a:gd name="connsiteY72" fmla="*/ 734889 h 2587437"/>
                  <a:gd name="connsiteX73" fmla="*/ 200767 w 2587436"/>
                  <a:gd name="connsiteY73" fmla="*/ 736833 h 2587437"/>
                  <a:gd name="connsiteX74" fmla="*/ 192499 w 2587436"/>
                  <a:gd name="connsiteY74" fmla="*/ 728759 h 2587437"/>
                  <a:gd name="connsiteX75" fmla="*/ 321516 w 2587436"/>
                  <a:gd name="connsiteY75" fmla="*/ 587372 h 2587437"/>
                  <a:gd name="connsiteX76" fmla="*/ 416114 w 2587436"/>
                  <a:gd name="connsiteY76" fmla="*/ 420980 h 2587437"/>
                  <a:gd name="connsiteX77" fmla="*/ 426347 w 2587436"/>
                  <a:gd name="connsiteY77" fmla="*/ 426349 h 2587437"/>
                  <a:gd name="connsiteX78" fmla="*/ 420979 w 2587436"/>
                  <a:gd name="connsiteY78" fmla="*/ 416115 h 2587437"/>
                  <a:gd name="connsiteX79" fmla="*/ 587372 w 2587436"/>
                  <a:gd name="connsiteY79" fmla="*/ 321517 h 2587437"/>
                  <a:gd name="connsiteX80" fmla="*/ 728758 w 2587436"/>
                  <a:gd name="connsiteY80" fmla="*/ 192500 h 2587437"/>
                  <a:gd name="connsiteX81" fmla="*/ 736832 w 2587436"/>
                  <a:gd name="connsiteY81" fmla="*/ 200768 h 2587437"/>
                  <a:gd name="connsiteX82" fmla="*/ 734888 w 2587436"/>
                  <a:gd name="connsiteY82" fmla="*/ 189377 h 2587437"/>
                  <a:gd name="connsiteX83" fmla="*/ 922370 w 2587436"/>
                  <a:gd name="connsiteY83" fmla="*/ 150826 h 2587437"/>
                  <a:gd name="connsiteX84" fmla="*/ 1077165 w 2587436"/>
                  <a:gd name="connsiteY84" fmla="*/ 49635 h 2587437"/>
                  <a:gd name="connsiteX85" fmla="*/ 1101686 w 2587436"/>
                  <a:gd name="connsiteY85" fmla="*/ 86772 h 2587437"/>
                  <a:gd name="connsiteX86" fmla="*/ 1102495 w 2587436"/>
                  <a:gd name="connsiteY86" fmla="*/ 74529 h 2587437"/>
                  <a:gd name="connsiteX87" fmla="*/ 1178351 w 2587436"/>
                  <a:gd name="connsiteY87" fmla="*/ 781 h 258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587436" h="2587437">
                    <a:moveTo>
                      <a:pt x="1293718" y="105586"/>
                    </a:moveTo>
                    <a:cubicBezTo>
                      <a:pt x="637531" y="105586"/>
                      <a:pt x="105586" y="637531"/>
                      <a:pt x="105586" y="1293718"/>
                    </a:cubicBezTo>
                    <a:cubicBezTo>
                      <a:pt x="105586" y="1949905"/>
                      <a:pt x="637531" y="2481850"/>
                      <a:pt x="1293718" y="2481850"/>
                    </a:cubicBezTo>
                    <a:cubicBezTo>
                      <a:pt x="1949905" y="2481850"/>
                      <a:pt x="2481850" y="1949905"/>
                      <a:pt x="2481850" y="1293718"/>
                    </a:cubicBezTo>
                    <a:cubicBezTo>
                      <a:pt x="2481850" y="637531"/>
                      <a:pt x="1949905" y="105586"/>
                      <a:pt x="1293718" y="105586"/>
                    </a:cubicBezTo>
                    <a:close/>
                    <a:moveTo>
                      <a:pt x="1178351" y="781"/>
                    </a:moveTo>
                    <a:cubicBezTo>
                      <a:pt x="1220450" y="-5049"/>
                      <a:pt x="1268508" y="21422"/>
                      <a:pt x="1293718" y="92011"/>
                    </a:cubicBezTo>
                    <a:cubicBezTo>
                      <a:pt x="1318929" y="21422"/>
                      <a:pt x="1366986" y="-5049"/>
                      <a:pt x="1409085" y="781"/>
                    </a:cubicBezTo>
                    <a:cubicBezTo>
                      <a:pt x="1434345" y="4279"/>
                      <a:pt x="1457459" y="19405"/>
                      <a:pt x="1472207" y="43607"/>
                    </a:cubicBezTo>
                    <a:lnTo>
                      <a:pt x="1484604" y="88506"/>
                    </a:lnTo>
                    <a:lnTo>
                      <a:pt x="1510269" y="49635"/>
                    </a:lnTo>
                    <a:cubicBezTo>
                      <a:pt x="1567616" y="408"/>
                      <a:pt x="1661604" y="30947"/>
                      <a:pt x="1665065" y="150827"/>
                    </a:cubicBezTo>
                    <a:cubicBezTo>
                      <a:pt x="1738329" y="55877"/>
                      <a:pt x="1832316" y="86415"/>
                      <a:pt x="1849776" y="159948"/>
                    </a:cubicBezTo>
                    <a:lnTo>
                      <a:pt x="1847820" y="203618"/>
                    </a:lnTo>
                    <a:lnTo>
                      <a:pt x="1858676" y="192501"/>
                    </a:lnTo>
                    <a:cubicBezTo>
                      <a:pt x="1932101" y="134716"/>
                      <a:pt x="2038035" y="192050"/>
                      <a:pt x="2000063" y="321517"/>
                    </a:cubicBezTo>
                    <a:cubicBezTo>
                      <a:pt x="2099082" y="253854"/>
                      <a:pt x="2179033" y="311942"/>
                      <a:pt x="2172915" y="387271"/>
                    </a:cubicBezTo>
                    <a:lnTo>
                      <a:pt x="2157560" y="428199"/>
                    </a:lnTo>
                    <a:lnTo>
                      <a:pt x="2171320" y="420980"/>
                    </a:lnTo>
                    <a:cubicBezTo>
                      <a:pt x="2259007" y="388713"/>
                      <a:pt x="2342040" y="475977"/>
                      <a:pt x="2265919" y="587373"/>
                    </a:cubicBezTo>
                    <a:cubicBezTo>
                      <a:pt x="2381000" y="553620"/>
                      <a:pt x="2439088" y="633571"/>
                      <a:pt x="2409992" y="703323"/>
                    </a:cubicBezTo>
                    <a:lnTo>
                      <a:pt x="2382741" y="737503"/>
                    </a:lnTo>
                    <a:lnTo>
                      <a:pt x="2398059" y="734889"/>
                    </a:lnTo>
                    <a:cubicBezTo>
                      <a:pt x="2491425" y="731298"/>
                      <a:pt x="2543428" y="839949"/>
                      <a:pt x="2436609" y="922371"/>
                    </a:cubicBezTo>
                    <a:cubicBezTo>
                      <a:pt x="2556489" y="925832"/>
                      <a:pt x="2587027" y="1019820"/>
                      <a:pt x="2537801" y="1077167"/>
                    </a:cubicBezTo>
                    <a:lnTo>
                      <a:pt x="2501321" y="1101253"/>
                    </a:lnTo>
                    <a:lnTo>
                      <a:pt x="2516697" y="1103501"/>
                    </a:lnTo>
                    <a:cubicBezTo>
                      <a:pt x="2606603" y="1128937"/>
                      <a:pt x="2622486" y="1248340"/>
                      <a:pt x="2495425" y="1293719"/>
                    </a:cubicBezTo>
                    <a:cubicBezTo>
                      <a:pt x="2608368" y="1334056"/>
                      <a:pt x="2608368" y="1432880"/>
                      <a:pt x="2543829" y="1472208"/>
                    </a:cubicBezTo>
                    <a:lnTo>
                      <a:pt x="2498930" y="1484605"/>
                    </a:lnTo>
                    <a:lnTo>
                      <a:pt x="2537800" y="1510270"/>
                    </a:lnTo>
                    <a:cubicBezTo>
                      <a:pt x="2587027" y="1567617"/>
                      <a:pt x="2556488" y="1661605"/>
                      <a:pt x="2436609" y="1665066"/>
                    </a:cubicBezTo>
                    <a:cubicBezTo>
                      <a:pt x="2531559" y="1738330"/>
                      <a:pt x="2501021" y="1832318"/>
                      <a:pt x="2427488" y="1849777"/>
                    </a:cubicBezTo>
                    <a:lnTo>
                      <a:pt x="2383816" y="1847821"/>
                    </a:lnTo>
                    <a:lnTo>
                      <a:pt x="2394935" y="1858678"/>
                    </a:lnTo>
                    <a:cubicBezTo>
                      <a:pt x="2452719" y="1932103"/>
                      <a:pt x="2395386" y="2038037"/>
                      <a:pt x="2265918" y="2000065"/>
                    </a:cubicBezTo>
                    <a:cubicBezTo>
                      <a:pt x="2333581" y="2099084"/>
                      <a:pt x="2275494" y="2179035"/>
                      <a:pt x="2200165" y="2172917"/>
                    </a:cubicBezTo>
                    <a:lnTo>
                      <a:pt x="2159237" y="2157562"/>
                    </a:lnTo>
                    <a:lnTo>
                      <a:pt x="2166455" y="2171321"/>
                    </a:lnTo>
                    <a:cubicBezTo>
                      <a:pt x="2198722" y="2259008"/>
                      <a:pt x="2111459" y="2342041"/>
                      <a:pt x="2000062" y="2265920"/>
                    </a:cubicBezTo>
                    <a:cubicBezTo>
                      <a:pt x="2033815" y="2381001"/>
                      <a:pt x="1953865" y="2439089"/>
                      <a:pt x="1884113" y="2409993"/>
                    </a:cubicBezTo>
                    <a:lnTo>
                      <a:pt x="1849933" y="2382742"/>
                    </a:lnTo>
                    <a:lnTo>
                      <a:pt x="1852546" y="2398060"/>
                    </a:lnTo>
                    <a:cubicBezTo>
                      <a:pt x="1856137" y="2491426"/>
                      <a:pt x="1747486" y="2543429"/>
                      <a:pt x="1665064" y="2436610"/>
                    </a:cubicBezTo>
                    <a:cubicBezTo>
                      <a:pt x="1661603" y="2556490"/>
                      <a:pt x="1567616" y="2587028"/>
                      <a:pt x="1510269" y="2537802"/>
                    </a:cubicBezTo>
                    <a:lnTo>
                      <a:pt x="1486184" y="2501323"/>
                    </a:lnTo>
                    <a:lnTo>
                      <a:pt x="1483936" y="2516698"/>
                    </a:lnTo>
                    <a:cubicBezTo>
                      <a:pt x="1458499" y="2606604"/>
                      <a:pt x="1339096" y="2622487"/>
                      <a:pt x="1293717" y="2495426"/>
                    </a:cubicBezTo>
                    <a:cubicBezTo>
                      <a:pt x="1248339" y="2622487"/>
                      <a:pt x="1128936" y="2606604"/>
                      <a:pt x="1103499" y="2516698"/>
                    </a:cubicBezTo>
                    <a:lnTo>
                      <a:pt x="1101252" y="2501322"/>
                    </a:lnTo>
                    <a:lnTo>
                      <a:pt x="1077165" y="2537801"/>
                    </a:lnTo>
                    <a:cubicBezTo>
                      <a:pt x="1019818" y="2587028"/>
                      <a:pt x="925830" y="2556489"/>
                      <a:pt x="922369" y="2436610"/>
                    </a:cubicBezTo>
                    <a:cubicBezTo>
                      <a:pt x="839947" y="2543429"/>
                      <a:pt x="731297" y="2491426"/>
                      <a:pt x="734888" y="2398060"/>
                    </a:cubicBezTo>
                    <a:lnTo>
                      <a:pt x="737501" y="2382741"/>
                    </a:lnTo>
                    <a:lnTo>
                      <a:pt x="703321" y="2409993"/>
                    </a:lnTo>
                    <a:cubicBezTo>
                      <a:pt x="633569" y="2439089"/>
                      <a:pt x="553618" y="2381001"/>
                      <a:pt x="587371" y="2265919"/>
                    </a:cubicBezTo>
                    <a:cubicBezTo>
                      <a:pt x="475975" y="2342040"/>
                      <a:pt x="388712" y="2259008"/>
                      <a:pt x="420978" y="2171321"/>
                    </a:cubicBezTo>
                    <a:lnTo>
                      <a:pt x="426346" y="2161089"/>
                    </a:lnTo>
                    <a:lnTo>
                      <a:pt x="416114" y="2166457"/>
                    </a:lnTo>
                    <a:cubicBezTo>
                      <a:pt x="328427" y="2198724"/>
                      <a:pt x="245394" y="2111461"/>
                      <a:pt x="321515" y="2000064"/>
                    </a:cubicBezTo>
                    <a:cubicBezTo>
                      <a:pt x="192048" y="2038036"/>
                      <a:pt x="134715" y="1932102"/>
                      <a:pt x="192499" y="1858678"/>
                    </a:cubicBezTo>
                    <a:lnTo>
                      <a:pt x="200768" y="1850603"/>
                    </a:lnTo>
                    <a:lnTo>
                      <a:pt x="189375" y="1852547"/>
                    </a:lnTo>
                    <a:cubicBezTo>
                      <a:pt x="96009" y="1856138"/>
                      <a:pt x="44006" y="1747487"/>
                      <a:pt x="150825" y="1665065"/>
                    </a:cubicBezTo>
                    <a:cubicBezTo>
                      <a:pt x="30946" y="1661604"/>
                      <a:pt x="407" y="1567617"/>
                      <a:pt x="49634" y="1510270"/>
                    </a:cubicBezTo>
                    <a:lnTo>
                      <a:pt x="86113" y="1486184"/>
                    </a:lnTo>
                    <a:lnTo>
                      <a:pt x="70739" y="1483937"/>
                    </a:lnTo>
                    <a:cubicBezTo>
                      <a:pt x="-19168" y="1458500"/>
                      <a:pt x="-35050" y="1339097"/>
                      <a:pt x="92010" y="1293718"/>
                    </a:cubicBezTo>
                    <a:cubicBezTo>
                      <a:pt x="-35050" y="1248340"/>
                      <a:pt x="-19168" y="1128937"/>
                      <a:pt x="70739" y="1103500"/>
                    </a:cubicBezTo>
                    <a:lnTo>
                      <a:pt x="86114" y="1101253"/>
                    </a:lnTo>
                    <a:lnTo>
                      <a:pt x="49634" y="1077166"/>
                    </a:lnTo>
                    <a:cubicBezTo>
                      <a:pt x="407" y="1019820"/>
                      <a:pt x="30946" y="925832"/>
                      <a:pt x="150825" y="922370"/>
                    </a:cubicBezTo>
                    <a:cubicBezTo>
                      <a:pt x="44006" y="839949"/>
                      <a:pt x="96009" y="731298"/>
                      <a:pt x="189375" y="734889"/>
                    </a:cubicBezTo>
                    <a:lnTo>
                      <a:pt x="200767" y="736833"/>
                    </a:lnTo>
                    <a:lnTo>
                      <a:pt x="192499" y="728759"/>
                    </a:lnTo>
                    <a:cubicBezTo>
                      <a:pt x="134715" y="655335"/>
                      <a:pt x="192049" y="549401"/>
                      <a:pt x="321516" y="587372"/>
                    </a:cubicBezTo>
                    <a:cubicBezTo>
                      <a:pt x="245395" y="475976"/>
                      <a:pt x="328427" y="388713"/>
                      <a:pt x="416114" y="420980"/>
                    </a:cubicBezTo>
                    <a:lnTo>
                      <a:pt x="426347" y="426349"/>
                    </a:lnTo>
                    <a:lnTo>
                      <a:pt x="420979" y="416115"/>
                    </a:lnTo>
                    <a:cubicBezTo>
                      <a:pt x="388712" y="328428"/>
                      <a:pt x="475975" y="245396"/>
                      <a:pt x="587372" y="321517"/>
                    </a:cubicBezTo>
                    <a:cubicBezTo>
                      <a:pt x="549400" y="192050"/>
                      <a:pt x="655334" y="134716"/>
                      <a:pt x="728758" y="192500"/>
                    </a:cubicBezTo>
                    <a:lnTo>
                      <a:pt x="736832" y="200768"/>
                    </a:lnTo>
                    <a:lnTo>
                      <a:pt x="734888" y="189377"/>
                    </a:lnTo>
                    <a:cubicBezTo>
                      <a:pt x="731297" y="96010"/>
                      <a:pt x="839948" y="44008"/>
                      <a:pt x="922370" y="150826"/>
                    </a:cubicBezTo>
                    <a:cubicBezTo>
                      <a:pt x="925831" y="30947"/>
                      <a:pt x="1019818" y="408"/>
                      <a:pt x="1077165" y="49635"/>
                    </a:cubicBezTo>
                    <a:lnTo>
                      <a:pt x="1101686" y="86772"/>
                    </a:lnTo>
                    <a:lnTo>
                      <a:pt x="1102495" y="74529"/>
                    </a:lnTo>
                    <a:cubicBezTo>
                      <a:pt x="1112942" y="32385"/>
                      <a:pt x="1143619" y="5591"/>
                      <a:pt x="1178351" y="7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71" name=" 184"/>
              <p:cNvSpPr/>
              <p:nvPr/>
            </p:nvSpPr>
            <p:spPr>
              <a:xfrm>
                <a:off x="5862" y="1904"/>
                <a:ext cx="3119" cy="31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5400" b="1" strike="noStrike" noProof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03</a:t>
                </a:r>
              </a:p>
            </p:txBody>
          </p:sp>
        </p:grpSp>
        <p:sp>
          <p:nvSpPr>
            <p:cNvPr id="1048672" name="文本框 23"/>
            <p:cNvSpPr txBox="1"/>
            <p:nvPr/>
          </p:nvSpPr>
          <p:spPr>
            <a:xfrm>
              <a:off x="-1001" y="4879"/>
              <a:ext cx="16313" cy="3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en-US" altLang="zh-CN" sz="4800" strike="noStrike" noProof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…………</a:t>
              </a:r>
              <a:r>
                <a:rPr lang="en-US" altLang="zh-CN" sz="4800" strike="noStrike" noProof="1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+mn-ea"/>
                </a:rPr>
                <a:t>………………………………</a:t>
              </a:r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  <a:p>
              <a:pPr fontAlgn="auto"/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  <a:p>
              <a:pPr fontAlgn="auto"/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48673" name="文本框 8"/>
          <p:cNvSpPr txBox="1"/>
          <p:nvPr/>
        </p:nvSpPr>
        <p:spPr>
          <a:xfrm>
            <a:off x="2665004" y="3825026"/>
            <a:ext cx="3332964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2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.</a:t>
            </a:r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5 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造型工具组</a:t>
            </a:r>
          </a:p>
        </p:txBody>
      </p:sp>
      <p:sp>
        <p:nvSpPr>
          <p:cNvPr id="1048674" name="文本框 11"/>
          <p:cNvSpPr txBox="1"/>
          <p:nvPr>
            <p:custDataLst>
              <p:tags r:id="rId1"/>
            </p:custDataLst>
          </p:nvPr>
        </p:nvSpPr>
        <p:spPr>
          <a:xfrm>
            <a:off x="3606800" y="2035810"/>
            <a:ext cx="1925955" cy="37719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0" rIns="0" anchor="t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704020202090204" pitchFamily="34" charset="0"/>
                <a:ea typeface="黑体" panose="02010609060101010101" charset="-122"/>
              </a:rPr>
              <a:t>PART 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charset="-122"/>
              </a:rPr>
              <a:t>FIVE</a:t>
            </a:r>
            <a:endParaRPr lang="en-US" altLang="zh-CN" sz="2000" b="1" dirty="0">
              <a:solidFill>
                <a:schemeClr val="bg1"/>
              </a:solidFill>
              <a:latin typeface="Arial" panose="020B0704020202090204" pitchFamily="34" charset="0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090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</a:t>
            </a:r>
            <a:r>
              <a:rPr lang="en-US" altLang="zh-CN" dirty="0"/>
              <a:t>5 </a:t>
            </a:r>
            <a:r>
              <a:rPr lang="zh-CN" altLang="en-US" dirty="0"/>
              <a:t>造型工具组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dirty="0"/>
              <a:t>造型工具可以自由组合出各种不同的效果，造型工具组可以作用于对象也可以作用于样条，但必须把对象或者样条变成造型对象的子对象才可以使用，单独使用无效。</a:t>
            </a:r>
            <a:r>
              <a:rPr lang="en-US" altLang="zh-CN" dirty="0"/>
              <a:t>Cinema 4D</a:t>
            </a:r>
            <a:r>
              <a:rPr lang="zh-CN" altLang="zh-CN" dirty="0"/>
              <a:t>提供了</a:t>
            </a:r>
            <a:r>
              <a:rPr lang="en-US" altLang="zh-CN" dirty="0"/>
              <a:t>9</a:t>
            </a:r>
            <a:r>
              <a:rPr lang="zh-CN" altLang="zh-CN" dirty="0"/>
              <a:t>种造型方式。</a:t>
            </a:r>
          </a:p>
          <a:p>
            <a:endParaRPr lang="zh-CN" altLang="zh-CN" dirty="0"/>
          </a:p>
        </p:txBody>
      </p:sp>
      <p:pic>
        <p:nvPicPr>
          <p:cNvPr id="22536" name="图片 50">
            <a:extLst>
              <a:ext uri="{FF2B5EF4-FFF2-40B4-BE49-F238E27FC236}">
                <a16:creationId xmlns:a16="http://schemas.microsoft.com/office/drawing/2014/main" id="{058455BF-5E20-4C12-80DB-5D5A2A13C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87" y="3581309"/>
            <a:ext cx="7479707" cy="230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549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20"/>
          <p:cNvGrpSpPr/>
          <p:nvPr/>
        </p:nvGrpSpPr>
        <p:grpSpPr>
          <a:xfrm>
            <a:off x="-491306" y="1186392"/>
            <a:ext cx="9951689" cy="4138164"/>
            <a:chOff x="-1001" y="1879"/>
            <a:chExt cx="16313" cy="6784"/>
          </a:xfrm>
          <a:solidFill>
            <a:schemeClr val="accent1"/>
          </a:solidFill>
          <a:effectLst/>
        </p:grpSpPr>
        <p:grpSp>
          <p:nvGrpSpPr>
            <p:cNvPr id="52" name="组合 21"/>
            <p:cNvGrpSpPr/>
            <p:nvPr/>
          </p:nvGrpSpPr>
          <p:grpSpPr>
            <a:xfrm>
              <a:off x="5582" y="1879"/>
              <a:ext cx="3402" cy="3403"/>
              <a:chOff x="5379" y="1422"/>
              <a:chExt cx="4084" cy="4084"/>
            </a:xfrm>
            <a:grpFill/>
          </p:grpSpPr>
          <p:sp>
            <p:nvSpPr>
              <p:cNvPr id="1048670" name=" 272"/>
              <p:cNvSpPr/>
              <p:nvPr/>
            </p:nvSpPr>
            <p:spPr>
              <a:xfrm>
                <a:off x="5379" y="1422"/>
                <a:ext cx="4084" cy="4084"/>
              </a:xfrm>
              <a:custGeom>
                <a:avLst/>
                <a:gdLst>
                  <a:gd name="connsiteX0" fmla="*/ 1293718 w 2587436"/>
                  <a:gd name="connsiteY0" fmla="*/ 105586 h 2587437"/>
                  <a:gd name="connsiteX1" fmla="*/ 105586 w 2587436"/>
                  <a:gd name="connsiteY1" fmla="*/ 1293718 h 2587437"/>
                  <a:gd name="connsiteX2" fmla="*/ 1293718 w 2587436"/>
                  <a:gd name="connsiteY2" fmla="*/ 2481850 h 2587437"/>
                  <a:gd name="connsiteX3" fmla="*/ 2481850 w 2587436"/>
                  <a:gd name="connsiteY3" fmla="*/ 1293718 h 2587437"/>
                  <a:gd name="connsiteX4" fmla="*/ 1293718 w 2587436"/>
                  <a:gd name="connsiteY4" fmla="*/ 105586 h 2587437"/>
                  <a:gd name="connsiteX5" fmla="*/ 1178351 w 2587436"/>
                  <a:gd name="connsiteY5" fmla="*/ 781 h 2587437"/>
                  <a:gd name="connsiteX6" fmla="*/ 1293718 w 2587436"/>
                  <a:gd name="connsiteY6" fmla="*/ 92011 h 2587437"/>
                  <a:gd name="connsiteX7" fmla="*/ 1409085 w 2587436"/>
                  <a:gd name="connsiteY7" fmla="*/ 781 h 2587437"/>
                  <a:gd name="connsiteX8" fmla="*/ 1472207 w 2587436"/>
                  <a:gd name="connsiteY8" fmla="*/ 43607 h 2587437"/>
                  <a:gd name="connsiteX9" fmla="*/ 1484604 w 2587436"/>
                  <a:gd name="connsiteY9" fmla="*/ 88506 h 2587437"/>
                  <a:gd name="connsiteX10" fmla="*/ 1510269 w 2587436"/>
                  <a:gd name="connsiteY10" fmla="*/ 49635 h 2587437"/>
                  <a:gd name="connsiteX11" fmla="*/ 1665065 w 2587436"/>
                  <a:gd name="connsiteY11" fmla="*/ 150827 h 2587437"/>
                  <a:gd name="connsiteX12" fmla="*/ 1849776 w 2587436"/>
                  <a:gd name="connsiteY12" fmla="*/ 159948 h 2587437"/>
                  <a:gd name="connsiteX13" fmla="*/ 1847820 w 2587436"/>
                  <a:gd name="connsiteY13" fmla="*/ 203618 h 2587437"/>
                  <a:gd name="connsiteX14" fmla="*/ 1858676 w 2587436"/>
                  <a:gd name="connsiteY14" fmla="*/ 192501 h 2587437"/>
                  <a:gd name="connsiteX15" fmla="*/ 2000063 w 2587436"/>
                  <a:gd name="connsiteY15" fmla="*/ 321517 h 2587437"/>
                  <a:gd name="connsiteX16" fmla="*/ 2172915 w 2587436"/>
                  <a:gd name="connsiteY16" fmla="*/ 387271 h 2587437"/>
                  <a:gd name="connsiteX17" fmla="*/ 2157560 w 2587436"/>
                  <a:gd name="connsiteY17" fmla="*/ 428199 h 2587437"/>
                  <a:gd name="connsiteX18" fmla="*/ 2171320 w 2587436"/>
                  <a:gd name="connsiteY18" fmla="*/ 420980 h 2587437"/>
                  <a:gd name="connsiteX19" fmla="*/ 2265919 w 2587436"/>
                  <a:gd name="connsiteY19" fmla="*/ 587373 h 2587437"/>
                  <a:gd name="connsiteX20" fmla="*/ 2409992 w 2587436"/>
                  <a:gd name="connsiteY20" fmla="*/ 703323 h 2587437"/>
                  <a:gd name="connsiteX21" fmla="*/ 2382741 w 2587436"/>
                  <a:gd name="connsiteY21" fmla="*/ 737503 h 2587437"/>
                  <a:gd name="connsiteX22" fmla="*/ 2398059 w 2587436"/>
                  <a:gd name="connsiteY22" fmla="*/ 734889 h 2587437"/>
                  <a:gd name="connsiteX23" fmla="*/ 2436609 w 2587436"/>
                  <a:gd name="connsiteY23" fmla="*/ 922371 h 2587437"/>
                  <a:gd name="connsiteX24" fmla="*/ 2537801 w 2587436"/>
                  <a:gd name="connsiteY24" fmla="*/ 1077167 h 2587437"/>
                  <a:gd name="connsiteX25" fmla="*/ 2501321 w 2587436"/>
                  <a:gd name="connsiteY25" fmla="*/ 1101253 h 2587437"/>
                  <a:gd name="connsiteX26" fmla="*/ 2516697 w 2587436"/>
                  <a:gd name="connsiteY26" fmla="*/ 1103501 h 2587437"/>
                  <a:gd name="connsiteX27" fmla="*/ 2495425 w 2587436"/>
                  <a:gd name="connsiteY27" fmla="*/ 1293719 h 2587437"/>
                  <a:gd name="connsiteX28" fmla="*/ 2543829 w 2587436"/>
                  <a:gd name="connsiteY28" fmla="*/ 1472208 h 2587437"/>
                  <a:gd name="connsiteX29" fmla="*/ 2498930 w 2587436"/>
                  <a:gd name="connsiteY29" fmla="*/ 1484605 h 2587437"/>
                  <a:gd name="connsiteX30" fmla="*/ 2537800 w 2587436"/>
                  <a:gd name="connsiteY30" fmla="*/ 1510270 h 2587437"/>
                  <a:gd name="connsiteX31" fmla="*/ 2436609 w 2587436"/>
                  <a:gd name="connsiteY31" fmla="*/ 1665066 h 2587437"/>
                  <a:gd name="connsiteX32" fmla="*/ 2427488 w 2587436"/>
                  <a:gd name="connsiteY32" fmla="*/ 1849777 h 2587437"/>
                  <a:gd name="connsiteX33" fmla="*/ 2383816 w 2587436"/>
                  <a:gd name="connsiteY33" fmla="*/ 1847821 h 2587437"/>
                  <a:gd name="connsiteX34" fmla="*/ 2394935 w 2587436"/>
                  <a:gd name="connsiteY34" fmla="*/ 1858678 h 2587437"/>
                  <a:gd name="connsiteX35" fmla="*/ 2265918 w 2587436"/>
                  <a:gd name="connsiteY35" fmla="*/ 2000065 h 2587437"/>
                  <a:gd name="connsiteX36" fmla="*/ 2200165 w 2587436"/>
                  <a:gd name="connsiteY36" fmla="*/ 2172917 h 2587437"/>
                  <a:gd name="connsiteX37" fmla="*/ 2159237 w 2587436"/>
                  <a:gd name="connsiteY37" fmla="*/ 2157562 h 2587437"/>
                  <a:gd name="connsiteX38" fmla="*/ 2166455 w 2587436"/>
                  <a:gd name="connsiteY38" fmla="*/ 2171321 h 2587437"/>
                  <a:gd name="connsiteX39" fmla="*/ 2000062 w 2587436"/>
                  <a:gd name="connsiteY39" fmla="*/ 2265920 h 2587437"/>
                  <a:gd name="connsiteX40" fmla="*/ 1884113 w 2587436"/>
                  <a:gd name="connsiteY40" fmla="*/ 2409993 h 2587437"/>
                  <a:gd name="connsiteX41" fmla="*/ 1849933 w 2587436"/>
                  <a:gd name="connsiteY41" fmla="*/ 2382742 h 2587437"/>
                  <a:gd name="connsiteX42" fmla="*/ 1852546 w 2587436"/>
                  <a:gd name="connsiteY42" fmla="*/ 2398060 h 2587437"/>
                  <a:gd name="connsiteX43" fmla="*/ 1665064 w 2587436"/>
                  <a:gd name="connsiteY43" fmla="*/ 2436610 h 2587437"/>
                  <a:gd name="connsiteX44" fmla="*/ 1510269 w 2587436"/>
                  <a:gd name="connsiteY44" fmla="*/ 2537802 h 2587437"/>
                  <a:gd name="connsiteX45" fmla="*/ 1486184 w 2587436"/>
                  <a:gd name="connsiteY45" fmla="*/ 2501323 h 2587437"/>
                  <a:gd name="connsiteX46" fmla="*/ 1483936 w 2587436"/>
                  <a:gd name="connsiteY46" fmla="*/ 2516698 h 2587437"/>
                  <a:gd name="connsiteX47" fmla="*/ 1293717 w 2587436"/>
                  <a:gd name="connsiteY47" fmla="*/ 2495426 h 2587437"/>
                  <a:gd name="connsiteX48" fmla="*/ 1103499 w 2587436"/>
                  <a:gd name="connsiteY48" fmla="*/ 2516698 h 2587437"/>
                  <a:gd name="connsiteX49" fmla="*/ 1101252 w 2587436"/>
                  <a:gd name="connsiteY49" fmla="*/ 2501322 h 2587437"/>
                  <a:gd name="connsiteX50" fmla="*/ 1077165 w 2587436"/>
                  <a:gd name="connsiteY50" fmla="*/ 2537801 h 2587437"/>
                  <a:gd name="connsiteX51" fmla="*/ 922369 w 2587436"/>
                  <a:gd name="connsiteY51" fmla="*/ 2436610 h 2587437"/>
                  <a:gd name="connsiteX52" fmla="*/ 734888 w 2587436"/>
                  <a:gd name="connsiteY52" fmla="*/ 2398060 h 2587437"/>
                  <a:gd name="connsiteX53" fmla="*/ 737501 w 2587436"/>
                  <a:gd name="connsiteY53" fmla="*/ 2382741 h 2587437"/>
                  <a:gd name="connsiteX54" fmla="*/ 703321 w 2587436"/>
                  <a:gd name="connsiteY54" fmla="*/ 2409993 h 2587437"/>
                  <a:gd name="connsiteX55" fmla="*/ 587371 w 2587436"/>
                  <a:gd name="connsiteY55" fmla="*/ 2265919 h 2587437"/>
                  <a:gd name="connsiteX56" fmla="*/ 420978 w 2587436"/>
                  <a:gd name="connsiteY56" fmla="*/ 2171321 h 2587437"/>
                  <a:gd name="connsiteX57" fmla="*/ 426346 w 2587436"/>
                  <a:gd name="connsiteY57" fmla="*/ 2161089 h 2587437"/>
                  <a:gd name="connsiteX58" fmla="*/ 416114 w 2587436"/>
                  <a:gd name="connsiteY58" fmla="*/ 2166457 h 2587437"/>
                  <a:gd name="connsiteX59" fmla="*/ 321515 w 2587436"/>
                  <a:gd name="connsiteY59" fmla="*/ 2000064 h 2587437"/>
                  <a:gd name="connsiteX60" fmla="*/ 192499 w 2587436"/>
                  <a:gd name="connsiteY60" fmla="*/ 1858678 h 2587437"/>
                  <a:gd name="connsiteX61" fmla="*/ 200768 w 2587436"/>
                  <a:gd name="connsiteY61" fmla="*/ 1850603 h 2587437"/>
                  <a:gd name="connsiteX62" fmla="*/ 189375 w 2587436"/>
                  <a:gd name="connsiteY62" fmla="*/ 1852547 h 2587437"/>
                  <a:gd name="connsiteX63" fmla="*/ 150825 w 2587436"/>
                  <a:gd name="connsiteY63" fmla="*/ 1665065 h 2587437"/>
                  <a:gd name="connsiteX64" fmla="*/ 49634 w 2587436"/>
                  <a:gd name="connsiteY64" fmla="*/ 1510270 h 2587437"/>
                  <a:gd name="connsiteX65" fmla="*/ 86113 w 2587436"/>
                  <a:gd name="connsiteY65" fmla="*/ 1486184 h 2587437"/>
                  <a:gd name="connsiteX66" fmla="*/ 70739 w 2587436"/>
                  <a:gd name="connsiteY66" fmla="*/ 1483937 h 2587437"/>
                  <a:gd name="connsiteX67" fmla="*/ 92010 w 2587436"/>
                  <a:gd name="connsiteY67" fmla="*/ 1293718 h 2587437"/>
                  <a:gd name="connsiteX68" fmla="*/ 70739 w 2587436"/>
                  <a:gd name="connsiteY68" fmla="*/ 1103500 h 2587437"/>
                  <a:gd name="connsiteX69" fmla="*/ 86114 w 2587436"/>
                  <a:gd name="connsiteY69" fmla="*/ 1101253 h 2587437"/>
                  <a:gd name="connsiteX70" fmla="*/ 49634 w 2587436"/>
                  <a:gd name="connsiteY70" fmla="*/ 1077166 h 2587437"/>
                  <a:gd name="connsiteX71" fmla="*/ 150825 w 2587436"/>
                  <a:gd name="connsiteY71" fmla="*/ 922370 h 2587437"/>
                  <a:gd name="connsiteX72" fmla="*/ 189375 w 2587436"/>
                  <a:gd name="connsiteY72" fmla="*/ 734889 h 2587437"/>
                  <a:gd name="connsiteX73" fmla="*/ 200767 w 2587436"/>
                  <a:gd name="connsiteY73" fmla="*/ 736833 h 2587437"/>
                  <a:gd name="connsiteX74" fmla="*/ 192499 w 2587436"/>
                  <a:gd name="connsiteY74" fmla="*/ 728759 h 2587437"/>
                  <a:gd name="connsiteX75" fmla="*/ 321516 w 2587436"/>
                  <a:gd name="connsiteY75" fmla="*/ 587372 h 2587437"/>
                  <a:gd name="connsiteX76" fmla="*/ 416114 w 2587436"/>
                  <a:gd name="connsiteY76" fmla="*/ 420980 h 2587437"/>
                  <a:gd name="connsiteX77" fmla="*/ 426347 w 2587436"/>
                  <a:gd name="connsiteY77" fmla="*/ 426349 h 2587437"/>
                  <a:gd name="connsiteX78" fmla="*/ 420979 w 2587436"/>
                  <a:gd name="connsiteY78" fmla="*/ 416115 h 2587437"/>
                  <a:gd name="connsiteX79" fmla="*/ 587372 w 2587436"/>
                  <a:gd name="connsiteY79" fmla="*/ 321517 h 2587437"/>
                  <a:gd name="connsiteX80" fmla="*/ 728758 w 2587436"/>
                  <a:gd name="connsiteY80" fmla="*/ 192500 h 2587437"/>
                  <a:gd name="connsiteX81" fmla="*/ 736832 w 2587436"/>
                  <a:gd name="connsiteY81" fmla="*/ 200768 h 2587437"/>
                  <a:gd name="connsiteX82" fmla="*/ 734888 w 2587436"/>
                  <a:gd name="connsiteY82" fmla="*/ 189377 h 2587437"/>
                  <a:gd name="connsiteX83" fmla="*/ 922370 w 2587436"/>
                  <a:gd name="connsiteY83" fmla="*/ 150826 h 2587437"/>
                  <a:gd name="connsiteX84" fmla="*/ 1077165 w 2587436"/>
                  <a:gd name="connsiteY84" fmla="*/ 49635 h 2587437"/>
                  <a:gd name="connsiteX85" fmla="*/ 1101686 w 2587436"/>
                  <a:gd name="connsiteY85" fmla="*/ 86772 h 2587437"/>
                  <a:gd name="connsiteX86" fmla="*/ 1102495 w 2587436"/>
                  <a:gd name="connsiteY86" fmla="*/ 74529 h 2587437"/>
                  <a:gd name="connsiteX87" fmla="*/ 1178351 w 2587436"/>
                  <a:gd name="connsiteY87" fmla="*/ 781 h 258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587436" h="2587437">
                    <a:moveTo>
                      <a:pt x="1293718" y="105586"/>
                    </a:moveTo>
                    <a:cubicBezTo>
                      <a:pt x="637531" y="105586"/>
                      <a:pt x="105586" y="637531"/>
                      <a:pt x="105586" y="1293718"/>
                    </a:cubicBezTo>
                    <a:cubicBezTo>
                      <a:pt x="105586" y="1949905"/>
                      <a:pt x="637531" y="2481850"/>
                      <a:pt x="1293718" y="2481850"/>
                    </a:cubicBezTo>
                    <a:cubicBezTo>
                      <a:pt x="1949905" y="2481850"/>
                      <a:pt x="2481850" y="1949905"/>
                      <a:pt x="2481850" y="1293718"/>
                    </a:cubicBezTo>
                    <a:cubicBezTo>
                      <a:pt x="2481850" y="637531"/>
                      <a:pt x="1949905" y="105586"/>
                      <a:pt x="1293718" y="105586"/>
                    </a:cubicBezTo>
                    <a:close/>
                    <a:moveTo>
                      <a:pt x="1178351" y="781"/>
                    </a:moveTo>
                    <a:cubicBezTo>
                      <a:pt x="1220450" y="-5049"/>
                      <a:pt x="1268508" y="21422"/>
                      <a:pt x="1293718" y="92011"/>
                    </a:cubicBezTo>
                    <a:cubicBezTo>
                      <a:pt x="1318929" y="21422"/>
                      <a:pt x="1366986" y="-5049"/>
                      <a:pt x="1409085" y="781"/>
                    </a:cubicBezTo>
                    <a:cubicBezTo>
                      <a:pt x="1434345" y="4279"/>
                      <a:pt x="1457459" y="19405"/>
                      <a:pt x="1472207" y="43607"/>
                    </a:cubicBezTo>
                    <a:lnTo>
                      <a:pt x="1484604" y="88506"/>
                    </a:lnTo>
                    <a:lnTo>
                      <a:pt x="1510269" y="49635"/>
                    </a:lnTo>
                    <a:cubicBezTo>
                      <a:pt x="1567616" y="408"/>
                      <a:pt x="1661604" y="30947"/>
                      <a:pt x="1665065" y="150827"/>
                    </a:cubicBezTo>
                    <a:cubicBezTo>
                      <a:pt x="1738329" y="55877"/>
                      <a:pt x="1832316" y="86415"/>
                      <a:pt x="1849776" y="159948"/>
                    </a:cubicBezTo>
                    <a:lnTo>
                      <a:pt x="1847820" y="203618"/>
                    </a:lnTo>
                    <a:lnTo>
                      <a:pt x="1858676" y="192501"/>
                    </a:lnTo>
                    <a:cubicBezTo>
                      <a:pt x="1932101" y="134716"/>
                      <a:pt x="2038035" y="192050"/>
                      <a:pt x="2000063" y="321517"/>
                    </a:cubicBezTo>
                    <a:cubicBezTo>
                      <a:pt x="2099082" y="253854"/>
                      <a:pt x="2179033" y="311942"/>
                      <a:pt x="2172915" y="387271"/>
                    </a:cubicBezTo>
                    <a:lnTo>
                      <a:pt x="2157560" y="428199"/>
                    </a:lnTo>
                    <a:lnTo>
                      <a:pt x="2171320" y="420980"/>
                    </a:lnTo>
                    <a:cubicBezTo>
                      <a:pt x="2259007" y="388713"/>
                      <a:pt x="2342040" y="475977"/>
                      <a:pt x="2265919" y="587373"/>
                    </a:cubicBezTo>
                    <a:cubicBezTo>
                      <a:pt x="2381000" y="553620"/>
                      <a:pt x="2439088" y="633571"/>
                      <a:pt x="2409992" y="703323"/>
                    </a:cubicBezTo>
                    <a:lnTo>
                      <a:pt x="2382741" y="737503"/>
                    </a:lnTo>
                    <a:lnTo>
                      <a:pt x="2398059" y="734889"/>
                    </a:lnTo>
                    <a:cubicBezTo>
                      <a:pt x="2491425" y="731298"/>
                      <a:pt x="2543428" y="839949"/>
                      <a:pt x="2436609" y="922371"/>
                    </a:cubicBezTo>
                    <a:cubicBezTo>
                      <a:pt x="2556489" y="925832"/>
                      <a:pt x="2587027" y="1019820"/>
                      <a:pt x="2537801" y="1077167"/>
                    </a:cubicBezTo>
                    <a:lnTo>
                      <a:pt x="2501321" y="1101253"/>
                    </a:lnTo>
                    <a:lnTo>
                      <a:pt x="2516697" y="1103501"/>
                    </a:lnTo>
                    <a:cubicBezTo>
                      <a:pt x="2606603" y="1128937"/>
                      <a:pt x="2622486" y="1248340"/>
                      <a:pt x="2495425" y="1293719"/>
                    </a:cubicBezTo>
                    <a:cubicBezTo>
                      <a:pt x="2608368" y="1334056"/>
                      <a:pt x="2608368" y="1432880"/>
                      <a:pt x="2543829" y="1472208"/>
                    </a:cubicBezTo>
                    <a:lnTo>
                      <a:pt x="2498930" y="1484605"/>
                    </a:lnTo>
                    <a:lnTo>
                      <a:pt x="2537800" y="1510270"/>
                    </a:lnTo>
                    <a:cubicBezTo>
                      <a:pt x="2587027" y="1567617"/>
                      <a:pt x="2556488" y="1661605"/>
                      <a:pt x="2436609" y="1665066"/>
                    </a:cubicBezTo>
                    <a:cubicBezTo>
                      <a:pt x="2531559" y="1738330"/>
                      <a:pt x="2501021" y="1832318"/>
                      <a:pt x="2427488" y="1849777"/>
                    </a:cubicBezTo>
                    <a:lnTo>
                      <a:pt x="2383816" y="1847821"/>
                    </a:lnTo>
                    <a:lnTo>
                      <a:pt x="2394935" y="1858678"/>
                    </a:lnTo>
                    <a:cubicBezTo>
                      <a:pt x="2452719" y="1932103"/>
                      <a:pt x="2395386" y="2038037"/>
                      <a:pt x="2265918" y="2000065"/>
                    </a:cubicBezTo>
                    <a:cubicBezTo>
                      <a:pt x="2333581" y="2099084"/>
                      <a:pt x="2275494" y="2179035"/>
                      <a:pt x="2200165" y="2172917"/>
                    </a:cubicBezTo>
                    <a:lnTo>
                      <a:pt x="2159237" y="2157562"/>
                    </a:lnTo>
                    <a:lnTo>
                      <a:pt x="2166455" y="2171321"/>
                    </a:lnTo>
                    <a:cubicBezTo>
                      <a:pt x="2198722" y="2259008"/>
                      <a:pt x="2111459" y="2342041"/>
                      <a:pt x="2000062" y="2265920"/>
                    </a:cubicBezTo>
                    <a:cubicBezTo>
                      <a:pt x="2033815" y="2381001"/>
                      <a:pt x="1953865" y="2439089"/>
                      <a:pt x="1884113" y="2409993"/>
                    </a:cubicBezTo>
                    <a:lnTo>
                      <a:pt x="1849933" y="2382742"/>
                    </a:lnTo>
                    <a:lnTo>
                      <a:pt x="1852546" y="2398060"/>
                    </a:lnTo>
                    <a:cubicBezTo>
                      <a:pt x="1856137" y="2491426"/>
                      <a:pt x="1747486" y="2543429"/>
                      <a:pt x="1665064" y="2436610"/>
                    </a:cubicBezTo>
                    <a:cubicBezTo>
                      <a:pt x="1661603" y="2556490"/>
                      <a:pt x="1567616" y="2587028"/>
                      <a:pt x="1510269" y="2537802"/>
                    </a:cubicBezTo>
                    <a:lnTo>
                      <a:pt x="1486184" y="2501323"/>
                    </a:lnTo>
                    <a:lnTo>
                      <a:pt x="1483936" y="2516698"/>
                    </a:lnTo>
                    <a:cubicBezTo>
                      <a:pt x="1458499" y="2606604"/>
                      <a:pt x="1339096" y="2622487"/>
                      <a:pt x="1293717" y="2495426"/>
                    </a:cubicBezTo>
                    <a:cubicBezTo>
                      <a:pt x="1248339" y="2622487"/>
                      <a:pt x="1128936" y="2606604"/>
                      <a:pt x="1103499" y="2516698"/>
                    </a:cubicBezTo>
                    <a:lnTo>
                      <a:pt x="1101252" y="2501322"/>
                    </a:lnTo>
                    <a:lnTo>
                      <a:pt x="1077165" y="2537801"/>
                    </a:lnTo>
                    <a:cubicBezTo>
                      <a:pt x="1019818" y="2587028"/>
                      <a:pt x="925830" y="2556489"/>
                      <a:pt x="922369" y="2436610"/>
                    </a:cubicBezTo>
                    <a:cubicBezTo>
                      <a:pt x="839947" y="2543429"/>
                      <a:pt x="731297" y="2491426"/>
                      <a:pt x="734888" y="2398060"/>
                    </a:cubicBezTo>
                    <a:lnTo>
                      <a:pt x="737501" y="2382741"/>
                    </a:lnTo>
                    <a:lnTo>
                      <a:pt x="703321" y="2409993"/>
                    </a:lnTo>
                    <a:cubicBezTo>
                      <a:pt x="633569" y="2439089"/>
                      <a:pt x="553618" y="2381001"/>
                      <a:pt x="587371" y="2265919"/>
                    </a:cubicBezTo>
                    <a:cubicBezTo>
                      <a:pt x="475975" y="2342040"/>
                      <a:pt x="388712" y="2259008"/>
                      <a:pt x="420978" y="2171321"/>
                    </a:cubicBezTo>
                    <a:lnTo>
                      <a:pt x="426346" y="2161089"/>
                    </a:lnTo>
                    <a:lnTo>
                      <a:pt x="416114" y="2166457"/>
                    </a:lnTo>
                    <a:cubicBezTo>
                      <a:pt x="328427" y="2198724"/>
                      <a:pt x="245394" y="2111461"/>
                      <a:pt x="321515" y="2000064"/>
                    </a:cubicBezTo>
                    <a:cubicBezTo>
                      <a:pt x="192048" y="2038036"/>
                      <a:pt x="134715" y="1932102"/>
                      <a:pt x="192499" y="1858678"/>
                    </a:cubicBezTo>
                    <a:lnTo>
                      <a:pt x="200768" y="1850603"/>
                    </a:lnTo>
                    <a:lnTo>
                      <a:pt x="189375" y="1852547"/>
                    </a:lnTo>
                    <a:cubicBezTo>
                      <a:pt x="96009" y="1856138"/>
                      <a:pt x="44006" y="1747487"/>
                      <a:pt x="150825" y="1665065"/>
                    </a:cubicBezTo>
                    <a:cubicBezTo>
                      <a:pt x="30946" y="1661604"/>
                      <a:pt x="407" y="1567617"/>
                      <a:pt x="49634" y="1510270"/>
                    </a:cubicBezTo>
                    <a:lnTo>
                      <a:pt x="86113" y="1486184"/>
                    </a:lnTo>
                    <a:lnTo>
                      <a:pt x="70739" y="1483937"/>
                    </a:lnTo>
                    <a:cubicBezTo>
                      <a:pt x="-19168" y="1458500"/>
                      <a:pt x="-35050" y="1339097"/>
                      <a:pt x="92010" y="1293718"/>
                    </a:cubicBezTo>
                    <a:cubicBezTo>
                      <a:pt x="-35050" y="1248340"/>
                      <a:pt x="-19168" y="1128937"/>
                      <a:pt x="70739" y="1103500"/>
                    </a:cubicBezTo>
                    <a:lnTo>
                      <a:pt x="86114" y="1101253"/>
                    </a:lnTo>
                    <a:lnTo>
                      <a:pt x="49634" y="1077166"/>
                    </a:lnTo>
                    <a:cubicBezTo>
                      <a:pt x="407" y="1019820"/>
                      <a:pt x="30946" y="925832"/>
                      <a:pt x="150825" y="922370"/>
                    </a:cubicBezTo>
                    <a:cubicBezTo>
                      <a:pt x="44006" y="839949"/>
                      <a:pt x="96009" y="731298"/>
                      <a:pt x="189375" y="734889"/>
                    </a:cubicBezTo>
                    <a:lnTo>
                      <a:pt x="200767" y="736833"/>
                    </a:lnTo>
                    <a:lnTo>
                      <a:pt x="192499" y="728759"/>
                    </a:lnTo>
                    <a:cubicBezTo>
                      <a:pt x="134715" y="655335"/>
                      <a:pt x="192049" y="549401"/>
                      <a:pt x="321516" y="587372"/>
                    </a:cubicBezTo>
                    <a:cubicBezTo>
                      <a:pt x="245395" y="475976"/>
                      <a:pt x="328427" y="388713"/>
                      <a:pt x="416114" y="420980"/>
                    </a:cubicBezTo>
                    <a:lnTo>
                      <a:pt x="426347" y="426349"/>
                    </a:lnTo>
                    <a:lnTo>
                      <a:pt x="420979" y="416115"/>
                    </a:lnTo>
                    <a:cubicBezTo>
                      <a:pt x="388712" y="328428"/>
                      <a:pt x="475975" y="245396"/>
                      <a:pt x="587372" y="321517"/>
                    </a:cubicBezTo>
                    <a:cubicBezTo>
                      <a:pt x="549400" y="192050"/>
                      <a:pt x="655334" y="134716"/>
                      <a:pt x="728758" y="192500"/>
                    </a:cubicBezTo>
                    <a:lnTo>
                      <a:pt x="736832" y="200768"/>
                    </a:lnTo>
                    <a:lnTo>
                      <a:pt x="734888" y="189377"/>
                    </a:lnTo>
                    <a:cubicBezTo>
                      <a:pt x="731297" y="96010"/>
                      <a:pt x="839948" y="44008"/>
                      <a:pt x="922370" y="150826"/>
                    </a:cubicBezTo>
                    <a:cubicBezTo>
                      <a:pt x="925831" y="30947"/>
                      <a:pt x="1019818" y="408"/>
                      <a:pt x="1077165" y="49635"/>
                    </a:cubicBezTo>
                    <a:lnTo>
                      <a:pt x="1101686" y="86772"/>
                    </a:lnTo>
                    <a:lnTo>
                      <a:pt x="1102495" y="74529"/>
                    </a:lnTo>
                    <a:cubicBezTo>
                      <a:pt x="1112942" y="32385"/>
                      <a:pt x="1143619" y="5591"/>
                      <a:pt x="1178351" y="7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trike="noStrike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48671" name=" 184"/>
              <p:cNvSpPr/>
              <p:nvPr/>
            </p:nvSpPr>
            <p:spPr>
              <a:xfrm>
                <a:off x="5862" y="1904"/>
                <a:ext cx="3119" cy="31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5400" b="1" strike="noStrike" noProof="1">
                    <a:solidFill>
                      <a:schemeClr val="bg1">
                        <a:lumMod val="95000"/>
                      </a:schemeClr>
                    </a:solidFill>
                    <a:latin typeface="微软雅黑" panose="020B0503020204020204" pitchFamily="2" charset="-122"/>
                    <a:ea typeface="微软雅黑" panose="020B0503020204020204" pitchFamily="2" charset="-122"/>
                  </a:rPr>
                  <a:t>03</a:t>
                </a:r>
              </a:p>
            </p:txBody>
          </p:sp>
        </p:grpSp>
        <p:sp>
          <p:nvSpPr>
            <p:cNvPr id="1048672" name="文本框 23"/>
            <p:cNvSpPr txBox="1"/>
            <p:nvPr/>
          </p:nvSpPr>
          <p:spPr>
            <a:xfrm>
              <a:off x="-1001" y="4879"/>
              <a:ext cx="16313" cy="3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/>
              <a:r>
                <a:rPr lang="en-US" altLang="zh-CN" sz="4800" strike="noStrike" noProof="1">
                  <a:solidFill>
                    <a:schemeClr val="accent1"/>
                  </a:solidFill>
                  <a:latin typeface="+mn-lt"/>
                  <a:ea typeface="+mn-ea"/>
                  <a:cs typeface="+mn-cs"/>
                </a:rPr>
                <a:t>…………</a:t>
              </a:r>
              <a:r>
                <a:rPr lang="en-US" altLang="zh-CN" sz="4800" strike="noStrike" noProof="1">
                  <a:solidFill>
                    <a:schemeClr val="accent1"/>
                  </a:solidFill>
                  <a:latin typeface="+mn-lt"/>
                  <a:ea typeface="+mn-ea"/>
                  <a:cs typeface="+mn-cs"/>
                  <a:sym typeface="+mn-ea"/>
                </a:rPr>
                <a:t>………………………………</a:t>
              </a:r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  <a:p>
              <a:pPr fontAlgn="auto"/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  <a:p>
              <a:pPr fontAlgn="auto"/>
              <a:endParaRPr lang="en-US" altLang="zh-CN" sz="4800" strike="noStrike" noProof="1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48673" name="文本框 8"/>
          <p:cNvSpPr txBox="1"/>
          <p:nvPr/>
        </p:nvSpPr>
        <p:spPr>
          <a:xfrm>
            <a:off x="2665004" y="3825026"/>
            <a:ext cx="3332964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2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.</a:t>
            </a:r>
            <a:r>
              <a:rPr lang="en-US" altLang="zh-CN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6 </a:t>
            </a: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变形工具组</a:t>
            </a:r>
          </a:p>
        </p:txBody>
      </p:sp>
      <p:sp>
        <p:nvSpPr>
          <p:cNvPr id="1048674" name="文本框 11"/>
          <p:cNvSpPr txBox="1"/>
          <p:nvPr>
            <p:custDataLst>
              <p:tags r:id="rId1"/>
            </p:custDataLst>
          </p:nvPr>
        </p:nvSpPr>
        <p:spPr>
          <a:xfrm>
            <a:off x="3606800" y="2035810"/>
            <a:ext cx="1925955" cy="37719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0" rIns="0" anchor="t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704020202090204" pitchFamily="34" charset="0"/>
                <a:ea typeface="黑体" panose="02010609060101010101" charset="-122"/>
              </a:rPr>
              <a:t>PART SI</a:t>
            </a:r>
            <a:r>
              <a:rPr lang="en-US" altLang="zh-CN" sz="2000" b="1" dirty="0">
                <a:solidFill>
                  <a:schemeClr val="bg1"/>
                </a:solidFill>
                <a:ea typeface="黑体" panose="02010609060101010101" charset="-122"/>
              </a:rPr>
              <a:t>X</a:t>
            </a:r>
            <a:endParaRPr lang="en-US" altLang="zh-CN" sz="2000" b="1" dirty="0">
              <a:solidFill>
                <a:schemeClr val="bg1"/>
              </a:solidFill>
              <a:latin typeface="Arial" panose="020B0704020202090204" pitchFamily="34" charset="0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5825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</a:t>
            </a:r>
            <a:r>
              <a:rPr lang="en-US" altLang="zh-CN" dirty="0"/>
              <a:t>6 </a:t>
            </a:r>
            <a:r>
              <a:rPr lang="zh-CN" altLang="en-US" dirty="0"/>
              <a:t>变形工具组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531368"/>
            <a:ext cx="8439785" cy="2947670"/>
          </a:xfrm>
        </p:spPr>
        <p:txBody>
          <a:bodyPr/>
          <a:lstStyle/>
          <a:p>
            <a:r>
              <a:rPr lang="zh-CN" altLang="zh-CN" sz="2000" dirty="0"/>
              <a:t>变形工具可以对使对象或者样条进行变形，如果让变形工具作用于对象或者样条，就必须把变形对象变成对象和样条的子对象才可以使用，单独使用无效，然而模型对象要有足够的细分段数，否则会影响变形效果。</a:t>
            </a:r>
            <a:r>
              <a:rPr lang="en-US" altLang="zh-CN" sz="2000" dirty="0"/>
              <a:t>Cinema 4D</a:t>
            </a:r>
            <a:r>
              <a:rPr lang="zh-CN" altLang="zh-CN" sz="2000" dirty="0"/>
              <a:t>提供了</a:t>
            </a:r>
            <a:r>
              <a:rPr lang="en-US" altLang="zh-CN" sz="2000" dirty="0"/>
              <a:t>30</a:t>
            </a:r>
            <a:r>
              <a:rPr lang="zh-CN" altLang="zh-CN" sz="2000" dirty="0"/>
              <a:t>种变形方式，分别是：扭曲、膨胀、斜切、锥化、螺旋、</a:t>
            </a:r>
            <a:r>
              <a:rPr lang="en-US" altLang="zh-CN" sz="2000" dirty="0"/>
              <a:t>FFD</a:t>
            </a:r>
            <a:r>
              <a:rPr lang="zh-CN" altLang="zh-CN" sz="2000" dirty="0"/>
              <a:t>、网格、挤压</a:t>
            </a:r>
            <a:r>
              <a:rPr lang="en-US" altLang="zh-CN" sz="2000" dirty="0"/>
              <a:t>&amp;</a:t>
            </a:r>
            <a:r>
              <a:rPr lang="zh-CN" altLang="zh-CN" sz="2000" dirty="0"/>
              <a:t>伸展、融解、爆炸、爆炸</a:t>
            </a:r>
            <a:r>
              <a:rPr lang="en-US" altLang="zh-CN" sz="2000" dirty="0"/>
              <a:t>FX</a:t>
            </a:r>
            <a:r>
              <a:rPr lang="zh-CN" altLang="zh-CN" sz="2000" dirty="0"/>
              <a:t>、破碎、修正、颤动、变形、收缩包裹、球化、表面、包裹、样条、导轨、样条约束、摄像机、碰撞、置换、公式、风力、减面、平滑和倒角。</a:t>
            </a:r>
          </a:p>
          <a:p>
            <a:pPr marL="0" indent="0">
              <a:buNone/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67905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.1.1 立方体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sz="2000" dirty="0"/>
              <a:t>主菜单</a:t>
            </a:r>
            <a:r>
              <a:rPr lang="en-US" altLang="zh-CN" sz="2000" dirty="0"/>
              <a:t>&gt;</a:t>
            </a:r>
            <a:r>
              <a:rPr lang="zh-CN" altLang="zh-CN" sz="2000" dirty="0"/>
              <a:t>创建</a:t>
            </a:r>
            <a:r>
              <a:rPr lang="en-US" altLang="zh-CN" sz="2000" dirty="0"/>
              <a:t>&gt;</a:t>
            </a:r>
            <a:r>
              <a:rPr lang="zh-CN" altLang="zh-CN" sz="2000" dirty="0"/>
              <a:t>对象</a:t>
            </a:r>
            <a:r>
              <a:rPr lang="en-US" altLang="zh-CN" sz="2000" dirty="0"/>
              <a:t>&gt;</a:t>
            </a:r>
            <a:r>
              <a:rPr lang="zh-CN" altLang="zh-CN" sz="2000" dirty="0"/>
              <a:t>立方体，创建立方体对象，打开属性面板选择对象选项卡。</a:t>
            </a:r>
          </a:p>
          <a:p>
            <a:r>
              <a:rPr lang="en-US" altLang="zh-CN" sz="2000" dirty="0"/>
              <a:t>(1)</a:t>
            </a:r>
            <a:r>
              <a:rPr lang="zh-CN" altLang="zh-CN" sz="2000" dirty="0"/>
              <a:t>尺寸</a:t>
            </a:r>
            <a:r>
              <a:rPr lang="en-US" altLang="zh-CN" sz="2000" dirty="0"/>
              <a:t>X/</a:t>
            </a:r>
            <a:r>
              <a:rPr lang="zh-CN" altLang="zh-CN" sz="2000" dirty="0"/>
              <a:t>尺寸</a:t>
            </a:r>
            <a:r>
              <a:rPr lang="en-US" altLang="zh-CN" sz="2000" dirty="0"/>
              <a:t>Y/</a:t>
            </a:r>
            <a:r>
              <a:rPr lang="zh-CN" altLang="zh-CN" sz="2000" dirty="0"/>
              <a:t>尺寸</a:t>
            </a:r>
            <a:r>
              <a:rPr lang="en-US" altLang="zh-CN" sz="2000" dirty="0"/>
              <a:t>Z</a:t>
            </a:r>
            <a:r>
              <a:rPr lang="zh-CN" altLang="zh-CN" sz="2000" dirty="0"/>
              <a:t>：建立的立方体默认边长为</a:t>
            </a:r>
            <a:r>
              <a:rPr lang="en-US" altLang="zh-CN" sz="2000" dirty="0"/>
              <a:t>200cm</a:t>
            </a:r>
            <a:r>
              <a:rPr lang="zh-CN" altLang="zh-CN" sz="2000" dirty="0"/>
              <a:t>，通过这</a:t>
            </a:r>
            <a:r>
              <a:rPr lang="en-US" altLang="zh-CN" sz="2000" dirty="0"/>
              <a:t>3</a:t>
            </a:r>
            <a:r>
              <a:rPr lang="zh-CN" altLang="zh-CN" sz="2000" dirty="0"/>
              <a:t>个参数可以调整立方体的长、宽、高。</a:t>
            </a:r>
          </a:p>
          <a:p>
            <a:r>
              <a:rPr lang="en-US" altLang="zh-CN" sz="2000" dirty="0"/>
              <a:t>(2)</a:t>
            </a:r>
            <a:r>
              <a:rPr lang="zh-CN" altLang="zh-CN" sz="2000" dirty="0"/>
              <a:t>分段</a:t>
            </a:r>
            <a:r>
              <a:rPr lang="en-US" altLang="zh-CN" sz="2000" dirty="0"/>
              <a:t>X/</a:t>
            </a:r>
            <a:r>
              <a:rPr lang="zh-CN" altLang="zh-CN" sz="2000" dirty="0"/>
              <a:t>分段</a:t>
            </a:r>
            <a:r>
              <a:rPr lang="en-US" altLang="zh-CN" sz="2000" dirty="0"/>
              <a:t>Y/</a:t>
            </a:r>
            <a:r>
              <a:rPr lang="zh-CN" altLang="zh-CN" sz="2000" dirty="0"/>
              <a:t>分段</a:t>
            </a:r>
            <a:r>
              <a:rPr lang="en-US" altLang="zh-CN" sz="2000" dirty="0"/>
              <a:t>Z</a:t>
            </a:r>
            <a:r>
              <a:rPr lang="zh-CN" altLang="zh-CN" sz="2000" dirty="0"/>
              <a:t>：调节立方体的分段数。</a:t>
            </a:r>
          </a:p>
          <a:p>
            <a:r>
              <a:rPr lang="en-US" altLang="zh-CN" sz="2000" dirty="0"/>
              <a:t>(3)</a:t>
            </a:r>
            <a:r>
              <a:rPr lang="zh-CN" altLang="zh-CN" sz="2000" dirty="0"/>
              <a:t>分离表面：勾选后，按</a:t>
            </a:r>
            <a:r>
              <a:rPr lang="en-US" altLang="zh-CN" sz="2000" dirty="0"/>
              <a:t>C</a:t>
            </a:r>
            <a:r>
              <a:rPr lang="zh-CN" altLang="zh-CN" sz="2000" dirty="0"/>
              <a:t>键，转换参数对象为多边形对象，此时立方体被分离为</a:t>
            </a:r>
            <a:r>
              <a:rPr lang="en-US" altLang="zh-CN" sz="2000" dirty="0"/>
              <a:t>6</a:t>
            </a:r>
            <a:r>
              <a:rPr lang="zh-CN" altLang="zh-CN" sz="2000" dirty="0"/>
              <a:t>个平面，</a:t>
            </a:r>
          </a:p>
          <a:p>
            <a:r>
              <a:rPr lang="en-US" altLang="zh-CN" sz="2000" dirty="0"/>
              <a:t>(4)</a:t>
            </a:r>
            <a:r>
              <a:rPr lang="zh-CN" altLang="zh-CN" sz="2000" dirty="0"/>
              <a:t>圆角：勾选后，可直接对正方体进行倒角，通过圆角半径和圆角细分可以设置倒角大小和圆滑程度。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2</a:t>
            </a:r>
            <a:r>
              <a:rPr lang="zh-CN" altLang="en-US" dirty="0"/>
              <a:t> 圆 锥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502805" y="1533756"/>
            <a:ext cx="8439785" cy="2947670"/>
          </a:xfrm>
        </p:spPr>
        <p:txBody>
          <a:bodyPr/>
          <a:lstStyle/>
          <a:p>
            <a:r>
              <a:rPr lang="zh-CN" altLang="zh-CN" sz="2000" dirty="0"/>
              <a:t>主菜单</a:t>
            </a:r>
            <a:r>
              <a:rPr lang="en-US" altLang="zh-CN" sz="2000" dirty="0"/>
              <a:t>&gt;</a:t>
            </a:r>
            <a:r>
              <a:rPr lang="zh-CN" altLang="zh-CN" sz="2000" dirty="0"/>
              <a:t>创建</a:t>
            </a:r>
            <a:r>
              <a:rPr lang="en-US" altLang="zh-CN" sz="2000" dirty="0"/>
              <a:t>&gt;</a:t>
            </a:r>
            <a:r>
              <a:rPr lang="zh-CN" altLang="zh-CN" sz="2000" dirty="0"/>
              <a:t>对象</a:t>
            </a:r>
            <a:r>
              <a:rPr lang="en-US" altLang="zh-CN" sz="2000" dirty="0"/>
              <a:t>&gt;</a:t>
            </a:r>
            <a:r>
              <a:rPr lang="zh-CN" altLang="zh-CN" sz="2000" dirty="0"/>
              <a:t>圆锥，创建一个圆锥对象。</a:t>
            </a:r>
          </a:p>
          <a:p>
            <a:r>
              <a:rPr lang="en-US" altLang="zh-CN" sz="2000" dirty="0"/>
              <a:t>1.</a:t>
            </a:r>
            <a:r>
              <a:rPr lang="zh-CN" altLang="zh-CN" sz="2000" dirty="0"/>
              <a:t>打开属性面板选择对象选项卡。</a:t>
            </a:r>
          </a:p>
          <a:p>
            <a:r>
              <a:rPr lang="en-US" altLang="zh-CN" sz="2000" dirty="0"/>
              <a:t>(1)</a:t>
            </a:r>
            <a:r>
              <a:rPr lang="zh-CN" altLang="zh-CN" sz="2000" dirty="0"/>
              <a:t>顶部半径</a:t>
            </a:r>
            <a:r>
              <a:rPr lang="en-US" altLang="zh-CN" sz="2000" dirty="0"/>
              <a:t>/</a:t>
            </a:r>
            <a:r>
              <a:rPr lang="zh-CN" altLang="zh-CN" sz="2000" dirty="0"/>
              <a:t>底部半径：设置圆锥顶部和底部的半经，如果两个参数一样，就变成圆柱体。</a:t>
            </a:r>
            <a:endParaRPr lang="en-US" altLang="zh-CN" sz="2000" dirty="0"/>
          </a:p>
          <a:p>
            <a:r>
              <a:rPr lang="en-US" altLang="zh-CN" sz="2000" dirty="0"/>
              <a:t>(2)</a:t>
            </a:r>
            <a:r>
              <a:rPr lang="zh-CN" altLang="zh-CN" sz="2000" dirty="0"/>
              <a:t>高度：设置圆锥的高度。</a:t>
            </a:r>
          </a:p>
          <a:p>
            <a:r>
              <a:rPr lang="en-US" altLang="zh-CN" sz="2000" dirty="0"/>
              <a:t>(3)</a:t>
            </a:r>
            <a:r>
              <a:rPr lang="zh-CN" altLang="zh-CN" sz="2000" dirty="0"/>
              <a:t>高度分段</a:t>
            </a:r>
            <a:r>
              <a:rPr lang="en-US" altLang="zh-CN" sz="2000" dirty="0"/>
              <a:t>/</a:t>
            </a:r>
            <a:r>
              <a:rPr lang="zh-CN" altLang="zh-CN" sz="2000" dirty="0"/>
              <a:t>旋转分段：设置圆锥在高度和纬度上的分段数。</a:t>
            </a:r>
          </a:p>
          <a:p>
            <a:r>
              <a:rPr lang="en-US" altLang="zh-CN" sz="2000" dirty="0"/>
              <a:t>(4)</a:t>
            </a:r>
            <a:r>
              <a:rPr lang="zh-CN" altLang="zh-CN" sz="2000" dirty="0"/>
              <a:t>方向：设置方向。</a:t>
            </a:r>
          </a:p>
          <a:p>
            <a:pPr marL="0" indent="0">
              <a:buNone/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98823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2</a:t>
            </a:r>
            <a:r>
              <a:rPr lang="zh-CN" altLang="en-US" dirty="0"/>
              <a:t> 圆 锥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52107" y="1262438"/>
            <a:ext cx="8439785" cy="2947670"/>
          </a:xfrm>
        </p:spPr>
        <p:txBody>
          <a:bodyPr/>
          <a:lstStyle/>
          <a:p>
            <a:r>
              <a:rPr lang="en-US" altLang="zh-CN" sz="2000" dirty="0"/>
              <a:t>2.</a:t>
            </a:r>
            <a:r>
              <a:rPr lang="zh-CN" altLang="zh-CN" sz="2000" dirty="0"/>
              <a:t>选择封顶选项卡，如图</a:t>
            </a:r>
            <a:r>
              <a:rPr lang="en-US" altLang="zh-CN" sz="2000" dirty="0"/>
              <a:t>1</a:t>
            </a:r>
            <a:r>
              <a:rPr lang="zh-CN" altLang="en-US" sz="2000" dirty="0"/>
              <a:t>所示</a:t>
            </a:r>
            <a:r>
              <a:rPr lang="zh-CN" altLang="zh-CN" sz="2000" dirty="0"/>
              <a:t>。</a:t>
            </a:r>
          </a:p>
          <a:p>
            <a:r>
              <a:rPr lang="en-US" altLang="zh-CN" sz="2000" dirty="0"/>
              <a:t>(1)</a:t>
            </a:r>
            <a:r>
              <a:rPr lang="zh-CN" altLang="zh-CN" sz="2000" dirty="0"/>
              <a:t>封顶：勾选后，封顶圆锥，如图</a:t>
            </a:r>
            <a:r>
              <a:rPr lang="en-US" altLang="zh-CN" sz="2000" dirty="0"/>
              <a:t>2</a:t>
            </a:r>
            <a:r>
              <a:rPr lang="zh-CN" altLang="zh-CN" sz="2000" dirty="0"/>
              <a:t>所示。</a:t>
            </a:r>
          </a:p>
          <a:p>
            <a:r>
              <a:rPr lang="en-US" altLang="zh-CN" sz="2000" dirty="0"/>
              <a:t>(2)</a:t>
            </a:r>
            <a:r>
              <a:rPr lang="zh-CN" altLang="zh-CN" sz="2000" dirty="0"/>
              <a:t>封顶分段：对封顶后顶面的分段讲行调节。</a:t>
            </a:r>
          </a:p>
          <a:p>
            <a:r>
              <a:rPr lang="en-US" altLang="zh-CN" sz="2000" dirty="0"/>
              <a:t>(3)</a:t>
            </a:r>
            <a:r>
              <a:rPr lang="zh-CN" altLang="zh-CN" sz="2000" dirty="0"/>
              <a:t>圆角分段：设置封顶后圆角的分段。</a:t>
            </a:r>
          </a:p>
          <a:p>
            <a:r>
              <a:rPr lang="en-US" altLang="zh-CN" sz="2000" dirty="0"/>
              <a:t>(4)</a:t>
            </a:r>
            <a:r>
              <a:rPr lang="zh-CN" altLang="zh-CN" sz="2000" dirty="0"/>
              <a:t>顶部</a:t>
            </a:r>
            <a:r>
              <a:rPr lang="en-US" altLang="zh-CN" sz="2000" dirty="0"/>
              <a:t>/</a:t>
            </a:r>
            <a:r>
              <a:rPr lang="zh-CN" altLang="zh-CN" sz="2000" dirty="0"/>
              <a:t>底部：设置顶部和底部的圆角大小。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              </a:t>
            </a:r>
            <a:r>
              <a:rPr lang="zh-CN" altLang="en-US" sz="2000" dirty="0"/>
              <a:t>图</a:t>
            </a:r>
            <a:r>
              <a:rPr lang="en-US" altLang="zh-CN" sz="2000" dirty="0"/>
              <a:t>1                               </a:t>
            </a:r>
            <a:r>
              <a:rPr lang="zh-CN" altLang="en-US" sz="2000" dirty="0"/>
              <a:t>图</a:t>
            </a:r>
            <a:r>
              <a:rPr lang="en-US" altLang="zh-CN" sz="2000" dirty="0"/>
              <a:t>2</a:t>
            </a:r>
            <a:endParaRPr lang="zh-CN" altLang="zh-CN" sz="2000" dirty="0"/>
          </a:p>
          <a:p>
            <a:endParaRPr lang="zh-CN" altLang="zh-CN" dirty="0"/>
          </a:p>
        </p:txBody>
      </p:sp>
      <p:pic>
        <p:nvPicPr>
          <p:cNvPr id="5122" name="图片 19">
            <a:extLst>
              <a:ext uri="{FF2B5EF4-FFF2-40B4-BE49-F238E27FC236}">
                <a16:creationId xmlns:a16="http://schemas.microsoft.com/office/drawing/2014/main" id="{83931E67-24F1-409D-A3D0-81184A60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2" y="4244742"/>
            <a:ext cx="3986643" cy="189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图片 20">
            <a:extLst>
              <a:ext uri="{FF2B5EF4-FFF2-40B4-BE49-F238E27FC236}">
                <a16:creationId xmlns:a16="http://schemas.microsoft.com/office/drawing/2014/main" id="{9496A3AB-20B4-4803-8DE7-3A5E287C3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78" y="4244739"/>
            <a:ext cx="3983841" cy="189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09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3</a:t>
            </a:r>
            <a:r>
              <a:rPr lang="zh-CN" altLang="en-US" dirty="0"/>
              <a:t> 圆 柱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dirty="0"/>
              <a:t>主菜单</a:t>
            </a:r>
            <a:r>
              <a:rPr lang="en-US" altLang="zh-CN" dirty="0"/>
              <a:t>&gt;</a:t>
            </a:r>
            <a:r>
              <a:rPr lang="zh-CN" altLang="zh-CN" dirty="0"/>
              <a:t>创建</a:t>
            </a:r>
            <a:r>
              <a:rPr lang="en-US" altLang="zh-CN" dirty="0"/>
              <a:t>&gt;</a:t>
            </a:r>
            <a:r>
              <a:rPr lang="zh-CN" altLang="zh-CN" dirty="0"/>
              <a:t>对象</a:t>
            </a:r>
            <a:r>
              <a:rPr lang="en-US" altLang="zh-CN" dirty="0"/>
              <a:t>&gt;</a:t>
            </a:r>
            <a:r>
              <a:rPr lang="zh-CN" altLang="zh-CN" dirty="0"/>
              <a:t>圆柱，创建一个圆柱对象，圆柱的参数调节和圆锥基本相同，请参照圆锥</a:t>
            </a:r>
            <a:r>
              <a:rPr lang="zh-CN" altLang="en-US" dirty="0"/>
              <a:t>，如下图所示</a:t>
            </a:r>
            <a:endParaRPr lang="zh-CN" altLang="zh-CN" sz="2000" dirty="0"/>
          </a:p>
        </p:txBody>
      </p:sp>
      <p:pic>
        <p:nvPicPr>
          <p:cNvPr id="3074" name="图片 22">
            <a:extLst>
              <a:ext uri="{FF2B5EF4-FFF2-40B4-BE49-F238E27FC236}">
                <a16:creationId xmlns:a16="http://schemas.microsoft.com/office/drawing/2014/main" id="{74611A8D-B413-45CC-8148-1FF1A31BE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8" y="2452255"/>
            <a:ext cx="7526778" cy="357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18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4</a:t>
            </a:r>
            <a:r>
              <a:rPr lang="zh-CN" altLang="en-US" dirty="0"/>
              <a:t> 圆 盘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dirty="0"/>
              <a:t>主菜单</a:t>
            </a:r>
            <a:r>
              <a:rPr lang="en-US" altLang="zh-CN" dirty="0"/>
              <a:t>&gt;</a:t>
            </a:r>
            <a:r>
              <a:rPr lang="zh-CN" altLang="zh-CN" dirty="0"/>
              <a:t>创建</a:t>
            </a:r>
            <a:r>
              <a:rPr lang="en-US" altLang="zh-CN" dirty="0"/>
              <a:t>&gt;</a:t>
            </a:r>
            <a:r>
              <a:rPr lang="zh-CN" altLang="zh-CN" dirty="0"/>
              <a:t>对象</a:t>
            </a:r>
            <a:r>
              <a:rPr lang="en-US" altLang="zh-CN" dirty="0"/>
              <a:t>&gt;</a:t>
            </a:r>
            <a:r>
              <a:rPr lang="zh-CN" altLang="zh-CN" dirty="0"/>
              <a:t>圆盘，创建一个圆盘对象。打开属性面板选择对象选项卡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(1)</a:t>
            </a:r>
            <a:r>
              <a:rPr lang="zh-CN" altLang="zh-CN" dirty="0"/>
              <a:t>内部半径：系统默认状态为一个圆形平面，调节内部半径可变为一个环形的平面。</a:t>
            </a:r>
          </a:p>
          <a:p>
            <a:r>
              <a:rPr lang="en-US" altLang="zh-CN" dirty="0"/>
              <a:t>(2)</a:t>
            </a:r>
            <a:r>
              <a:rPr lang="zh-CN" altLang="zh-CN" dirty="0"/>
              <a:t>外部半径：调节外部半径，可使圆盘的外部边缘扩大。</a:t>
            </a:r>
            <a:endParaRPr lang="zh-CN" altLang="zh-CN" sz="2000" dirty="0"/>
          </a:p>
        </p:txBody>
      </p:sp>
      <p:pic>
        <p:nvPicPr>
          <p:cNvPr id="4098" name="图片 24">
            <a:extLst>
              <a:ext uri="{FF2B5EF4-FFF2-40B4-BE49-F238E27FC236}">
                <a16:creationId xmlns:a16="http://schemas.microsoft.com/office/drawing/2014/main" id="{B9BFCB3A-8EB0-4640-9465-8EB58F7A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99" y="1982355"/>
            <a:ext cx="4769422" cy="226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16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.1.</a:t>
            </a:r>
            <a:r>
              <a:rPr lang="en-US" altLang="zh-CN" dirty="0"/>
              <a:t>5</a:t>
            </a:r>
            <a:r>
              <a:rPr lang="zh-CN" altLang="en-US" dirty="0"/>
              <a:t> 平 面</a:t>
            </a:r>
          </a:p>
        </p:txBody>
      </p:sp>
      <p:sp>
        <p:nvSpPr>
          <p:cNvPr id="1048638" name="内容占位符 2"/>
          <p:cNvSpPr>
            <a:spLocks noGrp="1"/>
          </p:cNvSpPr>
          <p:nvPr>
            <p:ph sz="half" idx="2"/>
          </p:nvPr>
        </p:nvSpPr>
        <p:spPr>
          <a:xfrm>
            <a:off x="336550" y="1131975"/>
            <a:ext cx="8439785" cy="2947670"/>
          </a:xfrm>
        </p:spPr>
        <p:txBody>
          <a:bodyPr/>
          <a:lstStyle/>
          <a:p>
            <a:r>
              <a:rPr lang="zh-CN" altLang="zh-CN" sz="2000" dirty="0"/>
              <a:t>主菜单</a:t>
            </a:r>
            <a:r>
              <a:rPr lang="en-US" altLang="zh-CN" sz="2000" dirty="0"/>
              <a:t>&gt;</a:t>
            </a:r>
            <a:r>
              <a:rPr lang="zh-CN" altLang="zh-CN" sz="2000" dirty="0"/>
              <a:t>创建</a:t>
            </a:r>
            <a:r>
              <a:rPr lang="en-US" altLang="zh-CN" sz="2000" dirty="0"/>
              <a:t>&gt;</a:t>
            </a:r>
            <a:r>
              <a:rPr lang="zh-CN" altLang="zh-CN" sz="2000" dirty="0"/>
              <a:t>对象</a:t>
            </a:r>
            <a:r>
              <a:rPr lang="en-US" altLang="zh-CN" sz="2000" dirty="0"/>
              <a:t>&gt;</a:t>
            </a:r>
            <a:r>
              <a:rPr lang="zh-CN" altLang="zh-CN" sz="2000" dirty="0"/>
              <a:t>平面，创建一个平面对象。打开属性面板选择对象选项卡</a:t>
            </a:r>
            <a:endParaRPr lang="en-US" altLang="zh-CN" sz="2000" dirty="0"/>
          </a:p>
          <a:p>
            <a:r>
              <a:rPr lang="en-US" altLang="zh-CN" sz="2000" dirty="0"/>
              <a:t>(1)</a:t>
            </a:r>
            <a:r>
              <a:rPr lang="zh-CN" altLang="zh-CN" sz="2000" dirty="0"/>
              <a:t>宽度：调节平面的宽度。</a:t>
            </a:r>
          </a:p>
          <a:p>
            <a:r>
              <a:rPr lang="en-US" altLang="zh-CN" sz="2000" dirty="0"/>
              <a:t>(2)</a:t>
            </a:r>
            <a:r>
              <a:rPr lang="zh-CN" altLang="zh-CN" sz="2000" dirty="0"/>
              <a:t>高度：调节平面的高度。</a:t>
            </a:r>
          </a:p>
          <a:p>
            <a:r>
              <a:rPr lang="en-US" altLang="zh-CN" sz="2000" dirty="0"/>
              <a:t>(3)</a:t>
            </a:r>
            <a:r>
              <a:rPr lang="zh-CN" altLang="zh-CN" sz="2000" dirty="0"/>
              <a:t>宽度分段：设置宽度的分段数。</a:t>
            </a:r>
          </a:p>
          <a:p>
            <a:r>
              <a:rPr lang="en-US" altLang="zh-CN" sz="2000" dirty="0"/>
              <a:t>(4)</a:t>
            </a:r>
            <a:r>
              <a:rPr lang="zh-CN" altLang="zh-CN" sz="2000" dirty="0"/>
              <a:t>高度分段：设置高度的分段数。</a:t>
            </a:r>
          </a:p>
          <a:p>
            <a:pPr marL="0" indent="0">
              <a:buNone/>
            </a:pPr>
            <a:endParaRPr lang="zh-CN" altLang="zh-CN" sz="2000" dirty="0"/>
          </a:p>
        </p:txBody>
      </p:sp>
      <p:pic>
        <p:nvPicPr>
          <p:cNvPr id="6150" name="图片 571" descr="2">
            <a:extLst>
              <a:ext uri="{FF2B5EF4-FFF2-40B4-BE49-F238E27FC236}">
                <a16:creationId xmlns:a16="http://schemas.microsoft.com/office/drawing/2014/main" id="{F7654C72-CC0C-4EE5-A124-99140FD23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37" y="1856509"/>
            <a:ext cx="3481416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26">
            <a:extLst>
              <a:ext uri="{FF2B5EF4-FFF2-40B4-BE49-F238E27FC236}">
                <a16:creationId xmlns:a16="http://schemas.microsoft.com/office/drawing/2014/main" id="{DFEC44BC-7E1B-4D4B-8F3B-B4A27D811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51" y="3878121"/>
            <a:ext cx="3448102" cy="163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853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2"/>
  <p:tag name="KSO_WM_UNIT_TYPE" val="e"/>
  <p:tag name="KSO_WM_UNIT_INDEX" val="1"/>
  <p:tag name="KSO_WM_UNIT_ID" val="custom152_12*e*1"/>
  <p:tag name="KSO_WM_UNIT_CLEAR" val="1"/>
  <p:tag name="KSO_WM_UNIT_LAYERLEVEL" val="1"/>
  <p:tag name="KSO_WM_UNIT_VALUE" val="7"/>
  <p:tag name="KSO_WM_UNIT_HIGHLIGHT" val="0"/>
  <p:tag name="KSO_WM_UNIT_COMPATIBLE" val="1"/>
  <p:tag name="KSO_WM_UNIT_PRESET_TEXT" val="PART 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2"/>
  <p:tag name="KSO_WM_UNIT_TYPE" val="e"/>
  <p:tag name="KSO_WM_UNIT_INDEX" val="1"/>
  <p:tag name="KSO_WM_UNIT_ID" val="custom152_12*e*1"/>
  <p:tag name="KSO_WM_UNIT_CLEAR" val="1"/>
  <p:tag name="KSO_WM_UNIT_LAYERLEVEL" val="1"/>
  <p:tag name="KSO_WM_UNIT_VALUE" val="7"/>
  <p:tag name="KSO_WM_UNIT_HIGHLIGHT" val="0"/>
  <p:tag name="KSO_WM_UNIT_COMPATIBLE" val="1"/>
  <p:tag name="KSO_WM_UNIT_PRESET_TEXT" val="PART 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2"/>
  <p:tag name="KSO_WM_UNIT_TYPE" val="e"/>
  <p:tag name="KSO_WM_UNIT_INDEX" val="1"/>
  <p:tag name="KSO_WM_UNIT_ID" val="custom152_12*e*1"/>
  <p:tag name="KSO_WM_UNIT_CLEAR" val="1"/>
  <p:tag name="KSO_WM_UNIT_LAYERLEVEL" val="1"/>
  <p:tag name="KSO_WM_UNIT_VALUE" val="7"/>
  <p:tag name="KSO_WM_UNIT_HIGHLIGHT" val="0"/>
  <p:tag name="KSO_WM_UNIT_COMPATIBLE" val="1"/>
  <p:tag name="KSO_WM_UNIT_PRESET_TEXT" val="PART 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2"/>
  <p:tag name="KSO_WM_UNIT_TYPE" val="e"/>
  <p:tag name="KSO_WM_UNIT_INDEX" val="1"/>
  <p:tag name="KSO_WM_UNIT_ID" val="custom152_12*e*1"/>
  <p:tag name="KSO_WM_UNIT_CLEAR" val="1"/>
  <p:tag name="KSO_WM_UNIT_LAYERLEVEL" val="1"/>
  <p:tag name="KSO_WM_UNIT_VALUE" val="7"/>
  <p:tag name="KSO_WM_UNIT_HIGHLIGHT" val="0"/>
  <p:tag name="KSO_WM_UNIT_COMPATIBLE" val="1"/>
  <p:tag name="KSO_WM_UNIT_PRESET_TEXT" val="PART 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2"/>
  <p:tag name="KSO_WM_UNIT_TYPE" val="e"/>
  <p:tag name="KSO_WM_UNIT_INDEX" val="1"/>
  <p:tag name="KSO_WM_UNIT_ID" val="custom152_12*e*1"/>
  <p:tag name="KSO_WM_UNIT_CLEAR" val="1"/>
  <p:tag name="KSO_WM_UNIT_LAYERLEVEL" val="1"/>
  <p:tag name="KSO_WM_UNIT_VALUE" val="7"/>
  <p:tag name="KSO_WM_UNIT_HIGHLIGHT" val="0"/>
  <p:tag name="KSO_WM_UNIT_COMPATIBLE" val="1"/>
  <p:tag name="KSO_WM_UNIT_PRESET_TEXT" val="PART O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2"/>
  <p:tag name="KSO_WM_UNIT_TYPE" val="e"/>
  <p:tag name="KSO_WM_UNIT_INDEX" val="1"/>
  <p:tag name="KSO_WM_UNIT_ID" val="custom152_12*e*1"/>
  <p:tag name="KSO_WM_UNIT_CLEAR" val="1"/>
  <p:tag name="KSO_WM_UNIT_LAYERLEVEL" val="1"/>
  <p:tag name="KSO_WM_UNIT_VALUE" val="7"/>
  <p:tag name="KSO_WM_UNIT_HIGHLIGHT" val="0"/>
  <p:tag name="KSO_WM_UNIT_COMPATIBLE" val="1"/>
  <p:tag name="KSO_WM_UNIT_PRESET_TEXT" val="PART ONE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000120150716A18PWBG">
  <a:themeElements>
    <a:clrScheme name="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0070C0"/>
      </a:accent1>
      <a:accent2>
        <a:srgbClr val="6A63CB"/>
      </a:accent2>
      <a:accent3>
        <a:srgbClr val="FFFFFF"/>
      </a:accent3>
      <a:accent4>
        <a:srgbClr val="333537"/>
      </a:accent4>
      <a:accent5>
        <a:srgbClr val="AABCDC"/>
      </a:accent5>
      <a:accent6>
        <a:srgbClr val="5E58B6"/>
      </a:accent6>
      <a:hlink>
        <a:srgbClr val="00B0F0"/>
      </a:hlink>
      <a:folHlink>
        <a:srgbClr val="AFB2B4"/>
      </a:folHlink>
    </a:clrScheme>
    <a:fontScheme name="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3D3F41"/>
        </a:dk1>
        <a:lt1>
          <a:srgbClr val="FFFFFF"/>
        </a:lt1>
        <a:dk2>
          <a:srgbClr val="3D3F41"/>
        </a:dk2>
        <a:lt2>
          <a:srgbClr val="EAF5FC"/>
        </a:lt2>
        <a:accent1>
          <a:srgbClr val="0070C0"/>
        </a:accent1>
        <a:accent2>
          <a:srgbClr val="6A63CB"/>
        </a:accent2>
        <a:accent3>
          <a:srgbClr val="FFFFFF"/>
        </a:accent3>
        <a:accent4>
          <a:srgbClr val="333537"/>
        </a:accent4>
        <a:accent5>
          <a:srgbClr val="AABCDC"/>
        </a:accent5>
        <a:accent6>
          <a:srgbClr val="5E58B6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2303</Words>
  <Application>Microsoft Office PowerPoint</Application>
  <PresentationFormat>全屏显示(4:3)</PresentationFormat>
  <Paragraphs>155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黑体-简</vt:lpstr>
      <vt:lpstr>微软雅黑</vt:lpstr>
      <vt:lpstr>幼圆</vt:lpstr>
      <vt:lpstr>Arial</vt:lpstr>
      <vt:lpstr>Calibri</vt:lpstr>
      <vt:lpstr>Wingdings</vt:lpstr>
      <vt:lpstr>默认设计模板</vt:lpstr>
      <vt:lpstr>A000120150716A18PWBG</vt:lpstr>
      <vt:lpstr>第二章 </vt:lpstr>
      <vt:lpstr>PowerPoint 演示文稿</vt:lpstr>
      <vt:lpstr>PowerPoint 演示文稿</vt:lpstr>
      <vt:lpstr>2.1.1 立方体</vt:lpstr>
      <vt:lpstr>2.1.2 圆 锥</vt:lpstr>
      <vt:lpstr>2.1.2 圆 锥</vt:lpstr>
      <vt:lpstr>2.1.3 圆 柱</vt:lpstr>
      <vt:lpstr>2.1.4 圆 盘</vt:lpstr>
      <vt:lpstr>2.1.5 平 面</vt:lpstr>
      <vt:lpstr>2.1.6 多边形</vt:lpstr>
      <vt:lpstr>2.1.7 球 体</vt:lpstr>
      <vt:lpstr>2.1.8 圆 环</vt:lpstr>
      <vt:lpstr>2.1.9 胶 囊</vt:lpstr>
      <vt:lpstr>2.1.10 油 桶</vt:lpstr>
      <vt:lpstr>2.1.11 管 道</vt:lpstr>
      <vt:lpstr>2.1.12 角 锥</vt:lpstr>
      <vt:lpstr>2.1.13 宝 石</vt:lpstr>
      <vt:lpstr>2.1.14 人 偶</vt:lpstr>
      <vt:lpstr>2.1.15 地 形</vt:lpstr>
      <vt:lpstr>2.1.16 地 貌</vt:lpstr>
      <vt:lpstr>PowerPoint 演示文稿</vt:lpstr>
      <vt:lpstr>2.2 样 条</vt:lpstr>
      <vt:lpstr>2.2.1自由绘制样条曲线组</vt:lpstr>
      <vt:lpstr>2.2.2原始样条曲线</vt:lpstr>
      <vt:lpstr>2.2.3编辑样条</vt:lpstr>
      <vt:lpstr>PowerPoint 演示文稿</vt:lpstr>
      <vt:lpstr>2.3 NURBS 建模 </vt:lpstr>
      <vt:lpstr>PowerPoint 演示文稿</vt:lpstr>
      <vt:lpstr>2.4多边形建模 </vt:lpstr>
      <vt:lpstr>PowerPoint 演示文稿</vt:lpstr>
      <vt:lpstr>2.5 造型工具组 </vt:lpstr>
      <vt:lpstr>PowerPoint 演示文稿</vt:lpstr>
      <vt:lpstr>2.6 变形工具组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 </cp:lastModifiedBy>
  <cp:revision>28</cp:revision>
  <dcterms:created xsi:type="dcterms:W3CDTF">2020-06-02T19:23:16Z</dcterms:created>
  <dcterms:modified xsi:type="dcterms:W3CDTF">2020-07-29T07:06:53Z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2052-2.3.1.3761</vt:lpwstr>
  </property>
</Properties>
</file>