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2.xml" ContentType="application/vnd.openxmlformats-officedocument.presentationml.tag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3.xml" ContentType="application/vnd.openxmlformats-officedocument.presentationml.tags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4.xml" ContentType="application/vnd.openxmlformats-officedocument.presentationml.tag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  <p:sldMasterId id="2147483649" r:id="rId2"/>
  </p:sldMasterIdLst>
  <p:notesMasterIdLst>
    <p:notesMasterId r:id="rId3"/>
  </p:notesMasterIdLst>
  <p:sldIdLst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type="screen4x3" cy="6858000" cx="9144000"/>
  <p:notesSz cx="6858000" cy="9144000"/>
  <p:defaultTextStyle>
    <a:defPPr>
      <a:defRPr lang="zh-CN"/>
    </a:defPPr>
    <a:lvl1pPr algn="l" defTabSz="914400" eaLnBrk="1" fontAlgn="base" hangingPunct="1" indent="0" latinLnBrk="0" lvl="0" marL="0" rtl="0">
      <a:lnSpc>
        <a:spcPct val="100000"/>
      </a:lnSpc>
      <a:spcBef>
        <a:spcPct val="0"/>
      </a:spcBef>
      <a:spcAft>
        <a:spcPct val="0"/>
      </a:spcAft>
      <a:buFont typeface="Arial" panose="020B0704020202090204" pitchFamily="34" charset="0"/>
      <a:buNone/>
      <a:defRPr baseline="0" b="0" i="0" kern="1200" u="none">
        <a:solidFill>
          <a:schemeClr val="tx1"/>
        </a:solidFill>
        <a:latin typeface="Arial" panose="020B0704020202090204" pitchFamily="34" charset="0"/>
        <a:ea typeface="宋体" panose="02010600030101010101" pitchFamily="2" charset="-122"/>
        <a:cs typeface="+mn-cs"/>
      </a:defRPr>
    </a:lvl1pPr>
    <a:lvl2pPr algn="l" defTabSz="914400" eaLnBrk="1" fontAlgn="base" hangingPunct="1" indent="0" latinLnBrk="0" lvl="1" marL="457200" rtl="0">
      <a:lnSpc>
        <a:spcPct val="100000"/>
      </a:lnSpc>
      <a:spcBef>
        <a:spcPct val="0"/>
      </a:spcBef>
      <a:spcAft>
        <a:spcPct val="0"/>
      </a:spcAft>
      <a:buFont typeface="Arial" panose="020B0704020202090204" pitchFamily="34" charset="0"/>
      <a:buNone/>
      <a:defRPr baseline="0" b="0" i="0" kern="1200" u="none">
        <a:solidFill>
          <a:schemeClr val="tx1"/>
        </a:solidFill>
        <a:latin typeface="Arial" panose="020B0704020202090204" pitchFamily="34" charset="0"/>
        <a:ea typeface="宋体" panose="02010600030101010101" pitchFamily="2" charset="-122"/>
        <a:cs typeface="+mn-cs"/>
      </a:defRPr>
    </a:lvl2pPr>
    <a:lvl3pPr algn="l" defTabSz="914400" eaLnBrk="1" fontAlgn="base" hangingPunct="1" indent="0" latinLnBrk="0" lvl="2" marL="914400" rtl="0">
      <a:lnSpc>
        <a:spcPct val="100000"/>
      </a:lnSpc>
      <a:spcBef>
        <a:spcPct val="0"/>
      </a:spcBef>
      <a:spcAft>
        <a:spcPct val="0"/>
      </a:spcAft>
      <a:buFont typeface="Arial" panose="020B0704020202090204" pitchFamily="34" charset="0"/>
      <a:buNone/>
      <a:defRPr baseline="0" b="0" i="0" kern="1200" u="none">
        <a:solidFill>
          <a:schemeClr val="tx1"/>
        </a:solidFill>
        <a:latin typeface="Arial" panose="020B0704020202090204" pitchFamily="34" charset="0"/>
        <a:ea typeface="宋体" panose="02010600030101010101" pitchFamily="2" charset="-122"/>
        <a:cs typeface="+mn-cs"/>
      </a:defRPr>
    </a:lvl3pPr>
    <a:lvl4pPr algn="l" defTabSz="914400" eaLnBrk="1" fontAlgn="base" hangingPunct="1" indent="0" latinLnBrk="0" lvl="3" marL="1371600" rtl="0">
      <a:lnSpc>
        <a:spcPct val="100000"/>
      </a:lnSpc>
      <a:spcBef>
        <a:spcPct val="0"/>
      </a:spcBef>
      <a:spcAft>
        <a:spcPct val="0"/>
      </a:spcAft>
      <a:buFont typeface="Arial" panose="020B0704020202090204" pitchFamily="34" charset="0"/>
      <a:buNone/>
      <a:defRPr baseline="0" b="0" i="0" kern="1200" u="none">
        <a:solidFill>
          <a:schemeClr val="tx1"/>
        </a:solidFill>
        <a:latin typeface="Arial" panose="020B0704020202090204" pitchFamily="34" charset="0"/>
        <a:ea typeface="宋体" panose="02010600030101010101" pitchFamily="2" charset="-122"/>
        <a:cs typeface="+mn-cs"/>
      </a:defRPr>
    </a:lvl4pPr>
    <a:lvl5pPr algn="l" defTabSz="914400" eaLnBrk="1" fontAlgn="base" hangingPunct="1" indent="0" latinLnBrk="0" lvl="4" marL="1828800" rtl="0">
      <a:lnSpc>
        <a:spcPct val="100000"/>
      </a:lnSpc>
      <a:spcBef>
        <a:spcPct val="0"/>
      </a:spcBef>
      <a:spcAft>
        <a:spcPct val="0"/>
      </a:spcAft>
      <a:buFont typeface="Arial" panose="020B0704020202090204" pitchFamily="34" charset="0"/>
      <a:buNone/>
      <a:defRPr baseline="0" b="0" i="0" kern="1200" u="none">
        <a:solidFill>
          <a:schemeClr val="tx1"/>
        </a:solidFill>
        <a:latin typeface="Arial" panose="020B0704020202090204" pitchFamily="34" charset="0"/>
        <a:ea typeface="宋体" panose="02010600030101010101" pitchFamily="2" charset="-122"/>
        <a:cs typeface="+mn-cs"/>
      </a:defRPr>
    </a:lvl5pPr>
    <a:lvl6pPr algn="l" defTabSz="914400" eaLnBrk="1" fontAlgn="base" hangingPunct="1" indent="0" latinLnBrk="0" lvl="5" marL="2286000" rtl="0">
      <a:lnSpc>
        <a:spcPct val="100000"/>
      </a:lnSpc>
      <a:spcBef>
        <a:spcPct val="0"/>
      </a:spcBef>
      <a:spcAft>
        <a:spcPct val="0"/>
      </a:spcAft>
      <a:buFont typeface="Arial" panose="020B0704020202090204" pitchFamily="34" charset="0"/>
      <a:buNone/>
      <a:defRPr baseline="0" b="0" i="0" kern="1200" u="none">
        <a:solidFill>
          <a:schemeClr val="tx1"/>
        </a:solidFill>
        <a:latin typeface="Arial" panose="020B0704020202090204" pitchFamily="34" charset="0"/>
        <a:ea typeface="宋体" panose="02010600030101010101" pitchFamily="2" charset="-122"/>
        <a:cs typeface="+mn-cs"/>
      </a:defRPr>
    </a:lvl6pPr>
    <a:lvl7pPr algn="l" defTabSz="914400" eaLnBrk="1" fontAlgn="base" hangingPunct="1" indent="0" latinLnBrk="0" lvl="6" marL="2743200" rtl="0">
      <a:lnSpc>
        <a:spcPct val="100000"/>
      </a:lnSpc>
      <a:spcBef>
        <a:spcPct val="0"/>
      </a:spcBef>
      <a:spcAft>
        <a:spcPct val="0"/>
      </a:spcAft>
      <a:buFont typeface="Arial" panose="020B0704020202090204" pitchFamily="34" charset="0"/>
      <a:buNone/>
      <a:defRPr baseline="0" b="0" i="0" kern="1200" u="none">
        <a:solidFill>
          <a:schemeClr val="tx1"/>
        </a:solidFill>
        <a:latin typeface="Arial" panose="020B0704020202090204" pitchFamily="34" charset="0"/>
        <a:ea typeface="宋体" panose="02010600030101010101" pitchFamily="2" charset="-122"/>
        <a:cs typeface="+mn-cs"/>
      </a:defRPr>
    </a:lvl7pPr>
    <a:lvl8pPr algn="l" defTabSz="914400" eaLnBrk="1" fontAlgn="base" hangingPunct="1" indent="0" latinLnBrk="0" lvl="7" marL="3200400" rtl="0">
      <a:lnSpc>
        <a:spcPct val="100000"/>
      </a:lnSpc>
      <a:spcBef>
        <a:spcPct val="0"/>
      </a:spcBef>
      <a:spcAft>
        <a:spcPct val="0"/>
      </a:spcAft>
      <a:buFont typeface="Arial" panose="020B0704020202090204" pitchFamily="34" charset="0"/>
      <a:buNone/>
      <a:defRPr baseline="0" b="0" i="0" kern="1200" u="none">
        <a:solidFill>
          <a:schemeClr val="tx1"/>
        </a:solidFill>
        <a:latin typeface="Arial" panose="020B0704020202090204" pitchFamily="34" charset="0"/>
        <a:ea typeface="宋体" panose="02010600030101010101" pitchFamily="2" charset="-122"/>
        <a:cs typeface="+mn-cs"/>
      </a:defRPr>
    </a:lvl8pPr>
    <a:lvl9pPr algn="l" defTabSz="914400" eaLnBrk="1" fontAlgn="base" hangingPunct="1" indent="0" latinLnBrk="0" lvl="8" marL="3657600" rtl="0">
      <a:lnSpc>
        <a:spcPct val="100000"/>
      </a:lnSpc>
      <a:spcBef>
        <a:spcPct val="0"/>
      </a:spcBef>
      <a:spcAft>
        <a:spcPct val="0"/>
      </a:spcAft>
      <a:buFont typeface="Arial" panose="020B0704020202090204" pitchFamily="34" charset="0"/>
      <a:buNone/>
      <a:defRPr baseline="0" b="0" i="0" kern="1200" u="none">
        <a:solidFill>
          <a:schemeClr val="tx1"/>
        </a:solidFill>
        <a:latin typeface="Arial" panose="020B070402020209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0508C"/>
    <a:srgbClr val="EF2568"/>
    <a:srgbClr val="E97D13"/>
    <a:srgbClr val="097FC8"/>
    <a:srgbClr val="EDB54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 showGuides="1" snapToGrid="0" snapToObjects="1">
      <p:cViewPr varScale="1">
        <p:scale>
          <a:sx n="69" d="100"/>
          <a:sy n="69" d="100"/>
        </p:scale>
        <p:origin x="-138" y="-102"/>
      </p:cViewPr>
      <p:guideLst>
        <p:guide orient="horz" pos="2133"/>
        <p:guide pos="2880"/>
      </p:guideLst>
    </p:cSldViewPr>
  </p:slideViewPr>
  <p:gridSpacing cx="71999" cy="71999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84" name=""/>
        <p:cNvGrpSpPr/>
        <p:nvPr/>
      </p:nvGrpSpPr>
      <p:grpSpPr>
        <a:xfrm/>
      </p:grpSpPr>
      <p:sp>
        <p:nvSpPr>
          <p:cNvPr id="104877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  <a:noFill/>
          <a:ln w="9525">
            <a:noFill/>
          </a:ln>
        </p:spPr>
        <p:txBody>
          <a:bodyPr/>
          <a:p>
            <a:pPr fontAlgn="base" lvl="0"/>
            <a:endParaRPr altLang="en-US" dirty="0" sz="1200" lang="zh-CN" noProof="1" strike="noStrike"/>
          </a:p>
        </p:txBody>
      </p:sp>
      <p:sp>
        <p:nvSpPr>
          <p:cNvPr id="104877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  <a:noFill/>
          <a:ln w="9525">
            <a:noFill/>
          </a:ln>
        </p:spPr>
        <p:txBody>
          <a:bodyPr/>
          <a:p>
            <a:pPr algn="r" fontAlgn="base" lvl="0"/>
            <a:endParaRPr altLang="en-US" dirty="0" sz="1200" lang="zh-CN" noProof="1" strike="noStrike"/>
          </a:p>
        </p:txBody>
      </p:sp>
      <p:sp>
        <p:nvSpPr>
          <p:cNvPr id="1048774" name="Rectangle 4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/>
          <a:noFill/>
          <a:ln w="9525">
            <a:noFill/>
          </a:ln>
        </p:spPr>
      </p:sp>
      <p:sp>
        <p:nvSpPr>
          <p:cNvPr id="1048775" name="Rectangle 5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/>
          <a:noFill/>
          <a:ln w="9525">
            <a:noFill/>
          </a:ln>
        </p:spPr>
        <p:txBody>
          <a:bodyPr anchor="ctr"/>
          <a:p>
            <a:pPr indent="0"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indent="0" lvl="1"/>
            <a:r>
              <a:rPr altLang="en-US" dirty="0" lang="zh-CN"/>
              <a:t>第二级</a:t>
            </a:r>
            <a:endParaRPr altLang="en-US" dirty="0" lang="zh-CN"/>
          </a:p>
          <a:p>
            <a:pPr indent="0" lvl="2"/>
            <a:r>
              <a:rPr altLang="en-US" dirty="0" lang="zh-CN"/>
              <a:t>第三级</a:t>
            </a:r>
            <a:endParaRPr altLang="en-US" dirty="0" lang="zh-CN"/>
          </a:p>
          <a:p>
            <a:pPr indent="0" lvl="3"/>
            <a:r>
              <a:rPr altLang="en-US" dirty="0" lang="zh-CN"/>
              <a:t>第四级</a:t>
            </a:r>
            <a:endParaRPr altLang="en-US" dirty="0" lang="zh-CN"/>
          </a:p>
          <a:p>
            <a:pPr indent="0" lvl="4"/>
            <a:r>
              <a:rPr altLang="en-US" dirty="0" lang="zh-CN"/>
              <a:t>第五级</a:t>
            </a:r>
            <a:endParaRPr altLang="en-US" dirty="0" lang="zh-CN"/>
          </a:p>
        </p:txBody>
      </p:sp>
      <p:sp>
        <p:nvSpPr>
          <p:cNvPr id="104877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  <a:noFill/>
          <a:ln w="9525">
            <a:noFill/>
          </a:ln>
        </p:spPr>
        <p:txBody>
          <a:bodyPr anchor="b"/>
          <a:p>
            <a:pPr fontAlgn="base" lvl="0"/>
            <a:endParaRPr altLang="x-none" dirty="0" sz="1200" lang="en-US" noProof="1" strike="noStrike"/>
          </a:p>
        </p:txBody>
      </p:sp>
      <p:sp>
        <p:nvSpPr>
          <p:cNvPr id="104877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  <a:noFill/>
          <a:ln w="9525">
            <a:noFill/>
          </a:ln>
        </p:spPr>
        <p:txBody>
          <a:bodyPr anchor="b"/>
          <a:p>
            <a:pPr algn="r" fontAlgn="base" lvl="0"/>
            <a:fld id="{9A0DB2DC-4C9A-4742-B13C-FB6460FD3503}" type="slidenum">
              <a:rPr altLang="en-US" dirty="0" sz="120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sz="1200" lang="zh-CN" noProof="1" strike="noStrike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hf dt="0" ftr="0" hdr="0" sldNum="0"/>
  <p:notesStyle>
    <a:lvl1pPr algn="l" defTabSz="914400" eaLnBrk="0" fontAlgn="base" hangingPunct="0" indent="0" latinLnBrk="0" lvl="0" marL="0">
      <a:lnSpc>
        <a:spcPct val="100000"/>
      </a:lnSpc>
      <a:spcBef>
        <a:spcPct val="30000"/>
      </a:spcBef>
      <a:spcAft>
        <a:spcPct val="0"/>
      </a:spcAft>
      <a:buNone/>
      <a:defRPr baseline="0" b="0" sz="1200" i="0" kern="1200" u="none">
        <a:solidFill>
          <a:schemeClr val="tx1"/>
        </a:solidFill>
        <a:latin typeface="Calibri" panose="020F0702030404030204" pitchFamily="2" charset="0"/>
        <a:ea typeface="宋体" panose="02010600030101010101" pitchFamily="2" charset="-122"/>
      </a:defRPr>
    </a:lvl1pPr>
    <a:lvl2pPr algn="l" defTabSz="914400" eaLnBrk="0" fontAlgn="base" hangingPunct="0" indent="0" latinLnBrk="0" lvl="1" marL="457200">
      <a:lnSpc>
        <a:spcPct val="100000"/>
      </a:lnSpc>
      <a:spcBef>
        <a:spcPct val="30000"/>
      </a:spcBef>
      <a:spcAft>
        <a:spcPct val="0"/>
      </a:spcAft>
      <a:buNone/>
      <a:defRPr baseline="0" b="0" sz="1200" i="0" kern="1200" u="none">
        <a:solidFill>
          <a:schemeClr val="tx1"/>
        </a:solidFill>
        <a:latin typeface="Calibri" panose="020F0702030404030204" pitchFamily="2" charset="0"/>
        <a:ea typeface="宋体" panose="02010600030101010101" pitchFamily="2" charset="-122"/>
      </a:defRPr>
    </a:lvl2pPr>
    <a:lvl3pPr algn="l" defTabSz="914400" eaLnBrk="0" fontAlgn="base" hangingPunct="0" indent="0" latinLnBrk="0" lvl="2" marL="914400">
      <a:lnSpc>
        <a:spcPct val="100000"/>
      </a:lnSpc>
      <a:spcBef>
        <a:spcPct val="30000"/>
      </a:spcBef>
      <a:spcAft>
        <a:spcPct val="0"/>
      </a:spcAft>
      <a:buNone/>
      <a:defRPr baseline="0" b="0" sz="1200" i="0" kern="1200" u="none">
        <a:solidFill>
          <a:schemeClr val="tx1"/>
        </a:solidFill>
        <a:latin typeface="Calibri" panose="020F0702030404030204" pitchFamily="2" charset="0"/>
        <a:ea typeface="宋体" panose="02010600030101010101" pitchFamily="2" charset="-122"/>
      </a:defRPr>
    </a:lvl3pPr>
    <a:lvl4pPr algn="l" defTabSz="914400" eaLnBrk="0" fontAlgn="base" hangingPunct="0" indent="0" latinLnBrk="0" lvl="3" marL="1371600">
      <a:lnSpc>
        <a:spcPct val="100000"/>
      </a:lnSpc>
      <a:spcBef>
        <a:spcPct val="30000"/>
      </a:spcBef>
      <a:spcAft>
        <a:spcPct val="0"/>
      </a:spcAft>
      <a:buNone/>
      <a:defRPr baseline="0" b="0" sz="1200" i="0" kern="1200" u="none">
        <a:solidFill>
          <a:schemeClr val="tx1"/>
        </a:solidFill>
        <a:latin typeface="Calibri" panose="020F0702030404030204" pitchFamily="2" charset="0"/>
        <a:ea typeface="宋体" panose="02010600030101010101" pitchFamily="2" charset="-122"/>
      </a:defRPr>
    </a:lvl4pPr>
    <a:lvl5pPr algn="l" defTabSz="914400" eaLnBrk="0" fontAlgn="base" hangingPunct="0" indent="0" latinLnBrk="0" lvl="4" marL="1828800">
      <a:lnSpc>
        <a:spcPct val="100000"/>
      </a:lnSpc>
      <a:spcBef>
        <a:spcPct val="30000"/>
      </a:spcBef>
      <a:spcAft>
        <a:spcPct val="0"/>
      </a:spcAft>
      <a:buNone/>
      <a:defRPr baseline="0" b="0" sz="1200" i="0" kern="1200" u="none">
        <a:solidFill>
          <a:schemeClr val="tx1"/>
        </a:solidFill>
        <a:latin typeface="Calibri" panose="020F0702030404030204" pitchFamily="2" charset="0"/>
        <a:ea typeface="宋体" panose="02010600030101010101" pitchFamily="2" charset="-122"/>
      </a:defRPr>
    </a:lvl5pPr>
    <a:lvl6pPr algn="l" defTabSz="914400" eaLnBrk="0" fontAlgn="base" hangingPunct="0" indent="0" latinLnBrk="0" lvl="5" marL="2286000">
      <a:lnSpc>
        <a:spcPct val="100000"/>
      </a:lnSpc>
      <a:spcBef>
        <a:spcPct val="30000"/>
      </a:spcBef>
      <a:spcAft>
        <a:spcPct val="0"/>
      </a:spcAft>
      <a:buNone/>
      <a:defRPr baseline="0" b="0" sz="1200" i="0" kern="1200" u="none">
        <a:solidFill>
          <a:schemeClr val="tx1"/>
        </a:solidFill>
        <a:latin typeface="Calibri" panose="020F0702030404030204" pitchFamily="2" charset="0"/>
        <a:ea typeface="宋体" panose="02010600030101010101" pitchFamily="2" charset="-122"/>
      </a:defRPr>
    </a:lvl6pPr>
    <a:lvl7pPr algn="l" defTabSz="914400" eaLnBrk="0" fontAlgn="base" hangingPunct="0" indent="0" latinLnBrk="0" lvl="6" marL="2743200">
      <a:lnSpc>
        <a:spcPct val="100000"/>
      </a:lnSpc>
      <a:spcBef>
        <a:spcPct val="30000"/>
      </a:spcBef>
      <a:spcAft>
        <a:spcPct val="0"/>
      </a:spcAft>
      <a:buNone/>
      <a:defRPr baseline="0" b="0" sz="1200" i="0" kern="1200" u="none">
        <a:solidFill>
          <a:schemeClr val="tx1"/>
        </a:solidFill>
        <a:latin typeface="Calibri" panose="020F0702030404030204" pitchFamily="2" charset="0"/>
        <a:ea typeface="宋体" panose="02010600030101010101" pitchFamily="2" charset="-122"/>
      </a:defRPr>
    </a:lvl7pPr>
    <a:lvl8pPr algn="l" defTabSz="914400" eaLnBrk="0" fontAlgn="base" hangingPunct="0" indent="0" latinLnBrk="0" lvl="7" marL="3200400">
      <a:lnSpc>
        <a:spcPct val="100000"/>
      </a:lnSpc>
      <a:spcBef>
        <a:spcPct val="30000"/>
      </a:spcBef>
      <a:spcAft>
        <a:spcPct val="0"/>
      </a:spcAft>
      <a:buNone/>
      <a:defRPr baseline="0" b="0" sz="1200" i="0" kern="1200" u="none">
        <a:solidFill>
          <a:schemeClr val="tx1"/>
        </a:solidFill>
        <a:latin typeface="Calibri" panose="020F0702030404030204" pitchFamily="2" charset="0"/>
        <a:ea typeface="宋体" panose="02010600030101010101" pitchFamily="2" charset="-122"/>
      </a:defRPr>
    </a:lvl8pPr>
    <a:lvl9pPr algn="l" defTabSz="914400" eaLnBrk="0" fontAlgn="base" hangingPunct="0" indent="0" latinLnBrk="0" lvl="8" marL="3657600">
      <a:lnSpc>
        <a:spcPct val="100000"/>
      </a:lnSpc>
      <a:spcBef>
        <a:spcPct val="30000"/>
      </a:spcBef>
      <a:spcAft>
        <a:spcPct val="0"/>
      </a:spcAft>
      <a:buNone/>
      <a:defRPr baseline="0" b="0" sz="1200" i="0" kern="1200" u="none">
        <a:solidFill>
          <a:schemeClr val="tx1"/>
        </a:solidFill>
        <a:latin typeface="Calibri" panose="020F0702030404030204" pitchFamily="2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715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1800"/>
            </a:lvl1pPr>
            <a:lvl2pPr algn="ctr" indent="0" marL="342900">
              <a:buNone/>
              <a:defRPr sz="1500"/>
            </a:lvl2pPr>
            <a:lvl3pPr algn="ctr" indent="0" marL="685800">
              <a:buNone/>
              <a:defRPr sz="1350"/>
            </a:lvl3pPr>
            <a:lvl4pPr algn="ctr" indent="0" marL="1028700">
              <a:buNone/>
              <a:defRPr sz="1200"/>
            </a:lvl4pPr>
            <a:lvl5pPr algn="ctr" indent="0" marL="1371600">
              <a:buNone/>
              <a:defRPr sz="1200"/>
            </a:lvl5pPr>
            <a:lvl6pPr algn="ctr" indent="0" marL="1714500">
              <a:buNone/>
              <a:defRPr sz="1200"/>
            </a:lvl6pPr>
            <a:lvl7pPr algn="ctr" indent="0" marL="2057400">
              <a:buNone/>
              <a:defRPr sz="1200"/>
            </a:lvl7pPr>
            <a:lvl8pPr algn="ctr" indent="0" marL="2400300">
              <a:buNone/>
              <a:defRPr sz="1200"/>
            </a:lvl8pPr>
            <a:lvl9pPr algn="ctr" indent="0" marL="2743200">
              <a:buNone/>
              <a:defRPr sz="1200"/>
            </a:lvl9pPr>
          </a:lstStyle>
          <a:p>
            <a:pPr fontAlgn="base"/>
            <a:r>
              <a:rPr altLang="en-US" lang="zh-CN" noProof="1" strike="noStrike" smtClean="0"/>
              <a:t>单击此处编辑母版副标题样式</a:t>
            </a:r>
            <a:endParaRPr altLang="en-US" lang="zh-CN" noProof="1" strike="noStrike"/>
          </a:p>
        </p:txBody>
      </p:sp>
      <p:sp>
        <p:nvSpPr>
          <p:cNvPr id="104871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1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1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eaLnBrk="1" fontAlgn="base" hangingPunct="1" lvl="0"/>
            <a:fld id="{9A0DB2DC-4C9A-4742-B13C-FB6460FD3503}" type="slidenum">
              <a:rPr altLang="en-US" dirty="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lang="zh-CN" noProof="1" strike="noStri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740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74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4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4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eaLnBrk="1" fontAlgn="base" hangingPunct="1" lvl="0"/>
            <a:fld id="{9A0DB2DC-4C9A-4742-B13C-FB6460FD3503}" type="slidenum">
              <a:rPr altLang="en-US" dirty="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lang="zh-CN" noProof="1" strike="noStri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竖版"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724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72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2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2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eaLnBrk="1" fontAlgn="base" hangingPunct="1" lvl="0"/>
            <a:fld id="{9A0DB2DC-4C9A-4742-B13C-FB6460FD3503}" type="slidenum">
              <a:rPr altLang="en-US" dirty="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lang="zh-CN" noProof="1" strike="noStrik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showMasterSp="0" type="title">
  <p:cSld name="标题幻灯片"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/>
      </p:grpSpPr>
      <p:sp>
        <p:nvSpPr>
          <p:cNvPr id="1048586" name="矩形 14"/>
          <p:cNvSpPr/>
          <p:nvPr/>
        </p:nvSpPr>
        <p:spPr>
          <a:xfrm>
            <a:off x="0" y="0"/>
            <a:ext cx="9144000" cy="6858000"/>
          </a:xfrm>
          <a:prstGeom prst="rect"/>
          <a:solidFill>
            <a:srgbClr val="F2F2F2"/>
          </a:solidFill>
          <a:ln w="9525">
            <a:noFill/>
          </a:ln>
        </p:spPr>
        <p:txBody>
          <a:bodyPr anchor="ctr"/>
          <a:p>
            <a:pPr algn="ctr" indent="0" lvl="0"/>
            <a:endParaRPr altLang="en-US" dirty="0" lang="zh-CN">
              <a:solidFill>
                <a:srgbClr val="FFFFFF"/>
              </a:solidFill>
              <a:latin typeface="Arial" panose="020B0704020202090204" pitchFamily="34" charset="0"/>
              <a:ea typeface="宋体" panose="02010600030101010101" pitchFamily="2" charset="-122"/>
            </a:endParaRPr>
          </a:p>
        </p:txBody>
      </p:sp>
      <p:grpSp>
        <p:nvGrpSpPr>
          <p:cNvPr id="28" name="组合 15"/>
          <p:cNvGrpSpPr/>
          <p:nvPr userDrawn="1"/>
        </p:nvGrpSpPr>
        <p:grpSpPr>
          <a:xfrm>
            <a:off x="3203575" y="-12700"/>
            <a:ext cx="2606675" cy="1428750"/>
            <a:chOff x="0" y="0"/>
            <a:chExt cx="2606010" cy="1429002"/>
          </a:xfrm>
        </p:grpSpPr>
        <p:sp>
          <p:nvSpPr>
            <p:cNvPr id="1048587" name="椭圆 16"/>
            <p:cNvSpPr/>
            <p:nvPr/>
          </p:nvSpPr>
          <p:spPr>
            <a:xfrm>
              <a:off x="0" y="777554"/>
              <a:ext cx="651448" cy="651448"/>
            </a:xfrm>
            <a:prstGeom prst="ellipse"/>
            <a:solidFill>
              <a:srgbClr val="ADB6C7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88" name="矩形 17"/>
            <p:cNvSpPr/>
            <p:nvPr/>
          </p:nvSpPr>
          <p:spPr>
            <a:xfrm>
              <a:off x="0" y="0"/>
              <a:ext cx="651448" cy="1103278"/>
            </a:xfrm>
            <a:prstGeom prst="rect"/>
            <a:solidFill>
              <a:srgbClr val="ADB6C7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89" name="椭圆 18"/>
            <p:cNvSpPr/>
            <p:nvPr/>
          </p:nvSpPr>
          <p:spPr>
            <a:xfrm>
              <a:off x="651521" y="777554"/>
              <a:ext cx="651448" cy="651448"/>
            </a:xfrm>
            <a:prstGeom prst="ellipse"/>
            <a:solidFill>
              <a:srgbClr val="097FC8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90" name="矩形 19"/>
            <p:cNvSpPr/>
            <p:nvPr/>
          </p:nvSpPr>
          <p:spPr>
            <a:xfrm>
              <a:off x="651521" y="0"/>
              <a:ext cx="651448" cy="1103278"/>
            </a:xfrm>
            <a:prstGeom prst="rect"/>
            <a:solidFill>
              <a:srgbClr val="097FC8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91" name="椭圆 20"/>
            <p:cNvSpPr/>
            <p:nvPr/>
          </p:nvSpPr>
          <p:spPr>
            <a:xfrm>
              <a:off x="1303041" y="777554"/>
              <a:ext cx="651448" cy="651448"/>
            </a:xfrm>
            <a:prstGeom prst="ellipse"/>
            <a:solidFill>
              <a:srgbClr val="CBD1DB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92" name="矩形 21"/>
            <p:cNvSpPr/>
            <p:nvPr/>
          </p:nvSpPr>
          <p:spPr>
            <a:xfrm>
              <a:off x="1303041" y="0"/>
              <a:ext cx="651448" cy="1103277"/>
            </a:xfrm>
            <a:prstGeom prst="rect"/>
            <a:solidFill>
              <a:srgbClr val="CBD1DB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93" name="椭圆 22"/>
            <p:cNvSpPr/>
            <p:nvPr/>
          </p:nvSpPr>
          <p:spPr>
            <a:xfrm>
              <a:off x="1954562" y="777554"/>
              <a:ext cx="651448" cy="651448"/>
            </a:xfrm>
            <a:prstGeom prst="ellipse"/>
            <a:solidFill>
              <a:srgbClr val="1A1D1F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94" name="矩形 23"/>
            <p:cNvSpPr/>
            <p:nvPr/>
          </p:nvSpPr>
          <p:spPr>
            <a:xfrm>
              <a:off x="1954562" y="0"/>
              <a:ext cx="651448" cy="1103278"/>
            </a:xfrm>
            <a:prstGeom prst="rect"/>
            <a:solidFill>
              <a:srgbClr val="1A1D1F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" name="组合 24"/>
          <p:cNvGrpSpPr/>
          <p:nvPr userDrawn="1"/>
        </p:nvGrpSpPr>
        <p:grpSpPr>
          <a:xfrm>
            <a:off x="0" y="6677025"/>
            <a:ext cx="9144000" cy="193675"/>
            <a:chOff x="0" y="0"/>
            <a:chExt cx="12180336" cy="144000"/>
          </a:xfrm>
        </p:grpSpPr>
        <p:sp>
          <p:nvSpPr>
            <p:cNvPr id="1048595" name="矩形 25"/>
            <p:cNvSpPr/>
            <p:nvPr/>
          </p:nvSpPr>
          <p:spPr>
            <a:xfrm>
              <a:off x="0" y="0"/>
              <a:ext cx="3060000" cy="144000"/>
            </a:xfrm>
            <a:prstGeom prst="rect"/>
            <a:solidFill>
              <a:srgbClr val="ADB6C7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96" name="矩形 26"/>
            <p:cNvSpPr/>
            <p:nvPr/>
          </p:nvSpPr>
          <p:spPr>
            <a:xfrm>
              <a:off x="3048112" y="0"/>
              <a:ext cx="3036000" cy="144000"/>
            </a:xfrm>
            <a:prstGeom prst="rect"/>
            <a:solidFill>
              <a:srgbClr val="087AC0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97" name="矩形 27"/>
            <p:cNvSpPr/>
            <p:nvPr/>
          </p:nvSpPr>
          <p:spPr>
            <a:xfrm>
              <a:off x="6072224" y="0"/>
              <a:ext cx="3060000" cy="144000"/>
            </a:xfrm>
            <a:prstGeom prst="rect"/>
            <a:solidFill>
              <a:srgbClr val="CBD1DB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98" name="矩形 28"/>
            <p:cNvSpPr/>
            <p:nvPr/>
          </p:nvSpPr>
          <p:spPr>
            <a:xfrm>
              <a:off x="9120336" y="0"/>
              <a:ext cx="3060000" cy="144000"/>
            </a:xfrm>
            <a:prstGeom prst="rect"/>
            <a:solidFill>
              <a:srgbClr val="2A323E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48599" name="副标题 6"/>
          <p:cNvSpPr/>
          <p:nvPr/>
        </p:nvSpPr>
        <p:spPr>
          <a:xfrm>
            <a:off x="2287588" y="3282950"/>
            <a:ext cx="4581525" cy="384175"/>
          </a:xfrm>
          <a:prstGeom prst="roundRect">
            <a:avLst>
              <a:gd name="adj" fmla="val 50000"/>
            </a:avLst>
          </a:prstGeom>
          <a:solidFill>
            <a:srgbClr val="ADB6C7"/>
          </a:solidFill>
          <a:ln w="9525">
            <a:noFill/>
          </a:ln>
        </p:spPr>
        <p:txBody>
          <a:bodyPr anchor="ctr"/>
          <a:p>
            <a:pPr algn="ctr" indent="0" lvl="0">
              <a:lnSpc>
                <a:spcPct val="110000"/>
              </a:lnSpc>
              <a:spcBef>
                <a:spcPts val="12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None/>
            </a:pPr>
            <a:endParaRPr altLang="x-none" b="1" dirty="0" lang="en-US">
              <a:solidFill>
                <a:schemeClr val="bg1"/>
              </a:solidFill>
              <a:latin typeface="幼圆" pitchFamily="1" charset="-122"/>
              <a:ea typeface="幼圆" pitchFamily="1" charset="-122"/>
            </a:endParaRPr>
          </a:p>
        </p:txBody>
      </p:sp>
      <p:sp>
        <p:nvSpPr>
          <p:cNvPr id="1048600" name="KSO_BT1"/>
          <p:cNvSpPr>
            <a:spLocks noGrp="1"/>
          </p:cNvSpPr>
          <p:nvPr>
            <p:ph type="ctrTitle"/>
          </p:nvPr>
        </p:nvSpPr>
        <p:spPr>
          <a:xfrm>
            <a:off x="1130300" y="2282825"/>
            <a:ext cx="7010400" cy="835025"/>
          </a:xfrm>
          <a:prstGeom prst="rect"/>
          <a:noFill/>
          <a:ln w="9525">
            <a:noFill/>
          </a:ln>
        </p:spPr>
        <p:txBody>
          <a:bodyPr anchor="ctr"/>
          <a:lstStyle>
            <a:lvl1pPr algn="ctr" lvl="0">
              <a:defRPr sz="3600" kern="1200"/>
            </a:lvl1pPr>
          </a:lstStyle>
          <a:p>
            <a:pPr fontAlgn="base" lvl="0"/>
            <a:r>
              <a:rPr altLang="en-US" lang="zh-CN" noProof="1" strike="noStrike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601" name="KSO_BC1"/>
          <p:cNvSpPr>
            <a:spLocks noGrp="1"/>
          </p:cNvSpPr>
          <p:nvPr>
            <p:ph type="subTitle" idx="1"/>
          </p:nvPr>
        </p:nvSpPr>
        <p:spPr>
          <a:xfrm>
            <a:off x="2349500" y="3238500"/>
            <a:ext cx="4508500" cy="431800"/>
          </a:xfrm>
          <a:prstGeom prst="rect"/>
          <a:noFill/>
          <a:ln w="9525">
            <a:noFill/>
          </a:ln>
        </p:spPr>
        <p:txBody>
          <a:bodyPr anchor="t"/>
          <a:lstStyle>
            <a:lvl1pPr algn="ctr" indent="0" lvl="0" marL="0">
              <a:buNone/>
              <a:defRPr sz="1800" kern="1200">
                <a:solidFill>
                  <a:schemeClr val="bg1"/>
                </a:solidFill>
              </a:defRPr>
            </a:lvl1pPr>
            <a:lvl2pPr algn="ctr" indent="0" lvl="1" marL="0">
              <a:buNone/>
              <a:defRPr sz="1800" kern="1200">
                <a:solidFill>
                  <a:schemeClr val="bg1"/>
                </a:solidFill>
              </a:defRPr>
            </a:lvl2pPr>
            <a:lvl3pPr algn="ctr" indent="-685800" lvl="2" marL="685800">
              <a:buNone/>
              <a:defRPr sz="1800" kern="1200">
                <a:solidFill>
                  <a:schemeClr val="bg1"/>
                </a:solidFill>
              </a:defRPr>
            </a:lvl3pPr>
            <a:lvl4pPr algn="ctr" indent="-1028700" lvl="3" marL="1028700">
              <a:buNone/>
              <a:defRPr sz="1800" kern="1200">
                <a:solidFill>
                  <a:schemeClr val="bg1"/>
                </a:solidFill>
              </a:defRPr>
            </a:lvl4pPr>
            <a:lvl5pPr algn="ctr" indent="-1371600" lvl="4" marL="1371600">
              <a:buNone/>
              <a:defRPr sz="1800" kern="1200">
                <a:solidFill>
                  <a:schemeClr val="bg1"/>
                </a:solidFill>
              </a:defRPr>
            </a:lvl5pPr>
          </a:lstStyle>
          <a:p>
            <a:pPr fontAlgn="base" lvl="0"/>
            <a:r>
              <a:rPr altLang="en-US" lang="zh-CN" noProof="1" strike="noStrike"/>
              <a:t>单击此处编辑母版副标题样式</a:t>
            </a:r>
            <a:endParaRPr altLang="en-US" lang="zh-CN" noProof="1" strike="noStrike"/>
          </a:p>
        </p:txBody>
      </p:sp>
      <p:sp>
        <p:nvSpPr>
          <p:cNvPr id="1048602" name="KSO_FD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/>
          <a:noFill/>
          <a:ln w="9525">
            <a:noFill/>
          </a:ln>
        </p:spPr>
        <p:txBody>
          <a:bodyPr anchor="ctr"/>
          <a:p>
            <a:pPr fontAlgn="base"/>
            <a:endParaRPr altLang="x-none" dirty="0" lang="en-US" noProof="1" strike="noStrike"/>
          </a:p>
        </p:txBody>
      </p:sp>
      <p:sp>
        <p:nvSpPr>
          <p:cNvPr id="1048603" name="KSO_FT"/>
          <p:cNvSpPr>
            <a:spLocks noGrp="1"/>
          </p:cNvSpPr>
          <p:nvPr>
            <p:ph type="ftr" sz="quarter" idx="3"/>
          </p:nvPr>
        </p:nvSpPr>
        <p:spPr>
          <a:xfrm>
            <a:off x="3124200" y="6242050"/>
            <a:ext cx="2895600" cy="476250"/>
          </a:xfrm>
          <a:prstGeom prst="rect"/>
          <a:noFill/>
          <a:ln w="9525">
            <a:noFill/>
          </a:ln>
        </p:spPr>
        <p:txBody>
          <a:bodyPr anchor="ctr"/>
          <a:p>
            <a:pPr fontAlgn="base"/>
            <a:endParaRPr altLang="en-US" dirty="0" lang="zh-CN" noProof="1" strike="noStrike"/>
          </a:p>
        </p:txBody>
      </p:sp>
      <p:sp>
        <p:nvSpPr>
          <p:cNvPr id="1048604" name="KSO_FN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/>
          <a:noFill/>
          <a:ln w="9525">
            <a:noFill/>
          </a:ln>
        </p:spPr>
        <p:txBody>
          <a:bodyPr anchor="ctr"/>
          <a:p>
            <a:pPr fontAlgn="base"/>
            <a:fld id="{9A0DB2DC-4C9A-4742-B13C-FB6460FD3503}" type="slidenum">
              <a:rPr altLang="x-none" dirty="0" lang="en-US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x-none" dirty="0" lang="en-US" noProof="1" strike="noStrike"/>
          </a:p>
        </p:txBody>
      </p:sp>
    </p:spTree>
  </p:cSld>
  <p:clrMapOvr>
    <a:masterClrMapping/>
  </p:clrMapOvr>
  <p:hf dt="0" ftr="0" hdr="0" sldNu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609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61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 lvl="0"/>
            <a:endParaRPr altLang="x-none" dirty="0" lang="en-US" noProof="1" strike="noStrike"/>
          </a:p>
        </p:txBody>
      </p:sp>
      <p:sp>
        <p:nvSpPr>
          <p:cNvPr id="104861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 lvl="0"/>
            <a:endParaRPr altLang="en-US" dirty="0" lang="zh-CN" noProof="1" strike="noStrike"/>
          </a:p>
        </p:txBody>
      </p:sp>
      <p:sp>
        <p:nvSpPr>
          <p:cNvPr id="10486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 lvl="0"/>
            <a:fld id="{9A0DB2DC-4C9A-4742-B13C-FB6460FD3503}" type="slidenum">
              <a:rPr altLang="x-none" dirty="0" lang="en-US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x-none" dirty="0" lang="en-US" noProof="1" strike="noStrik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699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indent="0" mar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indent="0" marL="34290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indent="0" marL="68580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indent="0" marL="10287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marL="13716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marL="17145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marL="20574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marL="24003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marL="27432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</p:txBody>
      </p:sp>
      <p:sp>
        <p:nvSpPr>
          <p:cNvPr id="104870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 lvl="0"/>
            <a:endParaRPr altLang="x-none" dirty="0" lang="en-US" noProof="1" strike="noStrike"/>
          </a:p>
        </p:txBody>
      </p:sp>
      <p:sp>
        <p:nvSpPr>
          <p:cNvPr id="104870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 lvl="0"/>
            <a:endParaRPr altLang="en-US" dirty="0" lang="zh-CN" noProof="1" strike="noStrike"/>
          </a:p>
        </p:txBody>
      </p:sp>
      <p:sp>
        <p:nvSpPr>
          <p:cNvPr id="104870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 lvl="0"/>
            <a:fld id="{9A0DB2DC-4C9A-4742-B13C-FB6460FD3503}" type="slidenum">
              <a:rPr altLang="x-none" dirty="0" lang="en-US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x-none" dirty="0" lang="en-US" noProof="1" strike="noStrik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693" name="内容占位符 2"/>
          <p:cNvSpPr>
            <a:spLocks noGrp="1"/>
          </p:cNvSpPr>
          <p:nvPr>
            <p:ph sz="half" idx="1"/>
          </p:nvPr>
        </p:nvSpPr>
        <p:spPr>
          <a:xfrm>
            <a:off x="371475" y="1120775"/>
            <a:ext cx="4133628" cy="5313363"/>
          </a:xfrm>
        </p:spPr>
        <p:txBody>
          <a:bodyPr/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694" name="内容占位符 3"/>
          <p:cNvSpPr>
            <a:spLocks noGrp="1"/>
          </p:cNvSpPr>
          <p:nvPr>
            <p:ph sz="half" idx="2"/>
          </p:nvPr>
        </p:nvSpPr>
        <p:spPr>
          <a:xfrm>
            <a:off x="4673822" y="1120775"/>
            <a:ext cx="4133628" cy="5313363"/>
          </a:xfrm>
        </p:spPr>
        <p:txBody>
          <a:bodyPr/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69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 lvl="0"/>
            <a:endParaRPr altLang="x-none" dirty="0" lang="en-US" noProof="1" strike="noStrike"/>
          </a:p>
        </p:txBody>
      </p:sp>
      <p:sp>
        <p:nvSpPr>
          <p:cNvPr id="104869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 lvl="0"/>
            <a:endParaRPr altLang="en-US" dirty="0" lang="zh-CN" noProof="1" strike="noStrike"/>
          </a:p>
        </p:txBody>
      </p:sp>
      <p:sp>
        <p:nvSpPr>
          <p:cNvPr id="104869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 lvl="0"/>
            <a:fld id="{9A0DB2DC-4C9A-4742-B13C-FB6460FD3503}" type="slidenum">
              <a:rPr altLang="x-none" dirty="0" lang="en-US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x-none" dirty="0" lang="en-US" noProof="1" strike="noStrik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标题 1"/>
          <p:cNvSpPr>
            <a:spLocks noGrp="1"/>
          </p:cNvSpPr>
          <p:nvPr>
            <p:ph type="title"/>
          </p:nvPr>
        </p:nvSpPr>
        <p:spPr>
          <a:xfrm>
            <a:off x="336550" y="72390"/>
            <a:ext cx="7008495" cy="892175"/>
          </a:xfrm>
        </p:spPr>
        <p:txBody>
          <a:bodyPr/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633" name="内容占位符 3"/>
          <p:cNvSpPr>
            <a:spLocks noGrp="1"/>
          </p:cNvSpPr>
          <p:nvPr>
            <p:ph sz="half" idx="2"/>
          </p:nvPr>
        </p:nvSpPr>
        <p:spPr>
          <a:xfrm>
            <a:off x="260350" y="1173480"/>
            <a:ext cx="8439785" cy="5015230"/>
          </a:xfrm>
        </p:spPr>
        <p:txBody>
          <a:bodyPr/>
          <a:lstStyle>
            <a:lvl1pPr>
              <a:lnSpc>
                <a:spcPct val="150000"/>
              </a:lnSpc>
            </a:lvl1pPr>
            <a:lvl2pPr>
              <a:lnSpc>
                <a:spcPct val="150000"/>
              </a:lnSpc>
            </a:lvl2pPr>
            <a:lvl3pPr>
              <a:lnSpc>
                <a:spcPct val="150000"/>
              </a:lnSpc>
            </a:lvl3pPr>
            <a:lvl4pPr>
              <a:lnSpc>
                <a:spcPct val="150000"/>
              </a:lnSpc>
            </a:lvl4pPr>
            <a:lvl5pPr>
              <a:lnSpc>
                <a:spcPct val="150000"/>
              </a:lnSpc>
            </a:lvl5pPr>
          </a:lstStyle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634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 lvl="0"/>
            <a:endParaRPr altLang="x-none" dirty="0" lang="en-US" noProof="1" strike="noStrike"/>
          </a:p>
        </p:txBody>
      </p:sp>
      <p:sp>
        <p:nvSpPr>
          <p:cNvPr id="1048635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 lvl="0"/>
            <a:endParaRPr altLang="en-US" dirty="0" lang="zh-CN" noProof="1" strike="noStrike"/>
          </a:p>
        </p:txBody>
      </p:sp>
      <p:sp>
        <p:nvSpPr>
          <p:cNvPr id="1048636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 lvl="0"/>
            <a:fld id="{9A0DB2DC-4C9A-4742-B13C-FB6460FD3503}" type="slidenum">
              <a:rPr altLang="x-none" dirty="0" lang="en-US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x-none" dirty="0" lang="en-US" noProof="1" strike="noStrike"/>
          </a:p>
        </p:txBody>
      </p:sp>
      <p:cxnSp>
        <p:nvCxnSpPr>
          <p:cNvPr id="3145728" name="直接箭头连接符 9"/>
          <p:cNvCxnSpPr>
            <a:cxnSpLocks/>
          </p:cNvCxnSpPr>
          <p:nvPr userDrawn="1"/>
        </p:nvCxnSpPr>
        <p:spPr>
          <a:xfrm>
            <a:off x="52705" y="964565"/>
            <a:ext cx="9073515" cy="0"/>
          </a:xfrm>
          <a:prstGeom prst="straightConnector1"/>
          <a:ln w="95250" cmpd="tri">
            <a:solidFill>
              <a:schemeClr val="accent1"/>
            </a:solidFill>
            <a:round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649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 lvl="0"/>
            <a:endParaRPr altLang="x-none" dirty="0" lang="en-US" noProof="1" strike="noStrike"/>
          </a:p>
        </p:txBody>
      </p:sp>
      <p:sp>
        <p:nvSpPr>
          <p:cNvPr id="1048650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 lvl="0"/>
            <a:endParaRPr altLang="en-US" dirty="0" lang="zh-CN" noProof="1" strike="noStrike"/>
          </a:p>
        </p:txBody>
      </p:sp>
      <p:sp>
        <p:nvSpPr>
          <p:cNvPr id="1048651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 lvl="0"/>
            <a:fld id="{9A0DB2DC-4C9A-4742-B13C-FB6460FD3503}" type="slidenum">
              <a:rPr altLang="x-none" dirty="0" lang="en-US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x-none" dirty="0" lang="en-US" noProof="1" strike="noStrik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 lvl="0"/>
            <a:endParaRPr altLang="x-none" dirty="0" lang="en-US" noProof="1" strike="noStrike"/>
          </a:p>
        </p:txBody>
      </p:sp>
      <p:sp>
        <p:nvSpPr>
          <p:cNvPr id="1048618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 lvl="0"/>
            <a:endParaRPr altLang="en-US" dirty="0" lang="zh-CN" noProof="1" strike="noStrike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 lvl="0"/>
            <a:fld id="{9A0DB2DC-4C9A-4742-B13C-FB6460FD3503}" type="slidenum">
              <a:rPr altLang="x-none" dirty="0" lang="en-US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x-none" dirty="0" lang="en-US" noProof="1" strike="noStrike"/>
          </a:p>
        </p:txBody>
      </p:sp>
      <p:sp>
        <p:nvSpPr>
          <p:cNvPr id="1048620" name="矩形 4"/>
          <p:cNvSpPr/>
          <p:nvPr userDrawn="1"/>
        </p:nvSpPr>
        <p:spPr>
          <a:xfrm>
            <a:off x="8255" y="3810"/>
            <a:ext cx="1367155" cy="6693535"/>
          </a:xfrm>
          <a:prstGeom prst="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21" name="文本框 11"/>
          <p:cNvSpPr txBox="1"/>
          <p:nvPr userDrawn="1"/>
        </p:nvSpPr>
        <p:spPr>
          <a:xfrm>
            <a:off x="1239203" y="1769745"/>
            <a:ext cx="692785" cy="4866641"/>
          </a:xfrm>
          <a:prstGeom prst="rect"/>
          <a:noFill/>
          <a:ln>
            <a:noFill/>
          </a:ln>
        </p:spPr>
        <p:txBody>
          <a:bodyPr anchor="ctr" anchorCtr="0" rtlCol="0" vert="horz" wrap="square">
            <a:spAutoFit/>
          </a:bodyPr>
          <a:p>
            <a:pPr algn="dist" fontAlgn="auto">
              <a:lnSpc>
                <a:spcPct val="100000"/>
              </a:lnSpc>
            </a:pPr>
            <a:r>
              <a:rPr altLang="zh-CN" b="1" dirty="0" sz="4000" lang="en-US" noProof="1" smtClean="0">
                <a:solidFill>
                  <a:schemeClr val="accent1"/>
                </a:solidFill>
                <a:effectLst>
                  <a:outerShdw algn="ctr" blurRad="38100" dir="5400000" dist="25400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cs typeface="+mn-cs"/>
              </a:rPr>
              <a:t>C</a:t>
            </a:r>
            <a:endParaRPr altLang="zh-CN" b="1" dirty="0" sz="4000" lang="en-US" noProof="1" smtClean="0">
              <a:solidFill>
                <a:schemeClr val="accent1"/>
              </a:solidFill>
              <a:effectLst>
                <a:outerShdw algn="ctr" blurRad="38100" dir="5400000" dist="25400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cs typeface="+mn-cs"/>
            </a:endParaRPr>
          </a:p>
          <a:p>
            <a:pPr algn="dist" fontAlgn="auto">
              <a:lnSpc>
                <a:spcPct val="100000"/>
              </a:lnSpc>
            </a:pPr>
            <a:r>
              <a:rPr altLang="zh-CN" b="1" dirty="0" sz="4000" lang="en-US" noProof="1" smtClean="0">
                <a:solidFill>
                  <a:schemeClr val="accent1"/>
                </a:solidFill>
                <a:effectLst>
                  <a:outerShdw algn="ctr" blurRad="38100" dir="5400000" dist="25400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cs typeface="+mn-cs"/>
              </a:rPr>
              <a:t>O</a:t>
            </a:r>
            <a:endParaRPr altLang="zh-CN" b="1" dirty="0" sz="4000" lang="en-US" noProof="1" smtClean="0">
              <a:solidFill>
                <a:schemeClr val="accent1"/>
              </a:solidFill>
              <a:effectLst>
                <a:outerShdw algn="ctr" blurRad="38100" dir="5400000" dist="25400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cs typeface="+mn-cs"/>
            </a:endParaRPr>
          </a:p>
          <a:p>
            <a:pPr algn="dist" fontAlgn="auto">
              <a:lnSpc>
                <a:spcPct val="100000"/>
              </a:lnSpc>
            </a:pPr>
            <a:r>
              <a:rPr altLang="zh-CN" b="1" dirty="0" sz="4000" lang="en-US" noProof="1" smtClean="0">
                <a:solidFill>
                  <a:schemeClr val="accent1"/>
                </a:solidFill>
                <a:effectLst>
                  <a:outerShdw algn="ctr" blurRad="38100" dir="5400000" dist="25400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cs typeface="+mn-cs"/>
              </a:rPr>
              <a:t>N</a:t>
            </a:r>
            <a:endParaRPr altLang="zh-CN" b="1" dirty="0" sz="4000" lang="en-US" noProof="1" smtClean="0">
              <a:solidFill>
                <a:schemeClr val="accent1"/>
              </a:solidFill>
              <a:effectLst>
                <a:outerShdw algn="ctr" blurRad="38100" dir="5400000" dist="25400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cs typeface="+mn-cs"/>
            </a:endParaRPr>
          </a:p>
          <a:p>
            <a:pPr algn="dist" fontAlgn="auto">
              <a:lnSpc>
                <a:spcPct val="100000"/>
              </a:lnSpc>
            </a:pPr>
            <a:r>
              <a:rPr altLang="zh-CN" b="1" dirty="0" sz="4000" lang="en-US" noProof="1" smtClean="0">
                <a:solidFill>
                  <a:schemeClr val="accent1"/>
                </a:solidFill>
                <a:effectLst>
                  <a:outerShdw algn="ctr" blurRad="38100" dir="5400000" dist="25400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cs typeface="+mn-cs"/>
              </a:rPr>
              <a:t>T</a:t>
            </a:r>
            <a:endParaRPr altLang="zh-CN" b="1" dirty="0" sz="4000" lang="en-US" noProof="1" smtClean="0">
              <a:solidFill>
                <a:schemeClr val="accent1"/>
              </a:solidFill>
              <a:effectLst>
                <a:outerShdw algn="ctr" blurRad="38100" dir="5400000" dist="25400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cs typeface="+mn-cs"/>
            </a:endParaRPr>
          </a:p>
          <a:p>
            <a:pPr algn="dist" fontAlgn="auto">
              <a:lnSpc>
                <a:spcPct val="100000"/>
              </a:lnSpc>
            </a:pPr>
            <a:r>
              <a:rPr altLang="zh-CN" b="1" dirty="0" sz="4000" lang="en-US" noProof="1" smtClean="0">
                <a:solidFill>
                  <a:schemeClr val="accent1"/>
                </a:solidFill>
                <a:effectLst>
                  <a:outerShdw algn="ctr" blurRad="38100" dir="5400000" dist="25400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cs typeface="+mn-cs"/>
              </a:rPr>
              <a:t>E</a:t>
            </a:r>
            <a:endParaRPr altLang="zh-CN" b="1" dirty="0" sz="4000" lang="en-US" noProof="1" smtClean="0">
              <a:solidFill>
                <a:schemeClr val="accent1"/>
              </a:solidFill>
              <a:effectLst>
                <a:outerShdw algn="ctr" blurRad="38100" dir="5400000" dist="25400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cs typeface="+mn-cs"/>
            </a:endParaRPr>
          </a:p>
          <a:p>
            <a:pPr algn="dist" fontAlgn="auto">
              <a:lnSpc>
                <a:spcPct val="100000"/>
              </a:lnSpc>
            </a:pPr>
            <a:r>
              <a:rPr altLang="zh-CN" b="1" dirty="0" sz="4000" lang="en-US" noProof="1" smtClean="0">
                <a:solidFill>
                  <a:schemeClr val="accent1"/>
                </a:solidFill>
                <a:effectLst>
                  <a:outerShdw algn="ctr" blurRad="38100" dir="5400000" dist="25400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cs typeface="+mn-cs"/>
              </a:rPr>
              <a:t>N</a:t>
            </a:r>
            <a:endParaRPr altLang="zh-CN" b="1" dirty="0" sz="4000" lang="en-US" noProof="1" smtClean="0">
              <a:solidFill>
                <a:schemeClr val="accent1"/>
              </a:solidFill>
              <a:effectLst>
                <a:outerShdw algn="ctr" blurRad="38100" dir="5400000" dist="25400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cs typeface="+mn-cs"/>
            </a:endParaRPr>
          </a:p>
          <a:p>
            <a:pPr algn="dist" fontAlgn="auto">
              <a:lnSpc>
                <a:spcPct val="100000"/>
              </a:lnSpc>
            </a:pPr>
            <a:r>
              <a:rPr altLang="zh-CN" b="1" dirty="0" sz="4000" lang="en-US" noProof="1" smtClean="0">
                <a:solidFill>
                  <a:schemeClr val="accent1"/>
                </a:solidFill>
                <a:effectLst>
                  <a:outerShdw algn="ctr" blurRad="38100" dir="5400000" dist="25400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cs typeface="+mn-cs"/>
              </a:rPr>
              <a:t>T</a:t>
            </a:r>
            <a:endParaRPr altLang="zh-CN" b="1" dirty="0" sz="4000" lang="en-US" noProof="1" smtClean="0">
              <a:solidFill>
                <a:schemeClr val="accent1"/>
              </a:solidFill>
              <a:effectLst>
                <a:outerShdw algn="ctr" blurRad="38100" dir="5400000" dist="25400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cs typeface="+mn-cs"/>
            </a:endParaRPr>
          </a:p>
          <a:p>
            <a:pPr algn="dist" fontAlgn="auto">
              <a:lnSpc>
                <a:spcPct val="100000"/>
              </a:lnSpc>
            </a:pPr>
            <a:r>
              <a:rPr altLang="zh-CN" b="1" dirty="0" sz="4000" lang="en-US" noProof="1" smtClean="0">
                <a:solidFill>
                  <a:schemeClr val="accent1"/>
                </a:solidFill>
                <a:effectLst>
                  <a:outerShdw algn="ctr" blurRad="38100" dir="5400000" dist="25400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cs typeface="+mn-cs"/>
              </a:rPr>
              <a:t>S</a:t>
            </a:r>
            <a:endParaRPr altLang="zh-CN" b="1" dirty="0" sz="4000" lang="en-US" noProof="1" smtClean="0">
              <a:solidFill>
                <a:schemeClr val="accent1"/>
              </a:solidFill>
              <a:effectLst>
                <a:outerShdw algn="ctr" blurRad="38100" dir="5400000" dist="25400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cs typeface="+mn-cs"/>
            </a:endParaRPr>
          </a:p>
        </p:txBody>
      </p:sp>
      <p:sp>
        <p:nvSpPr>
          <p:cNvPr id="1048622" name="文本框 5"/>
          <p:cNvSpPr txBox="1"/>
          <p:nvPr userDrawn="1"/>
        </p:nvSpPr>
        <p:spPr>
          <a:xfrm>
            <a:off x="575310" y="3810"/>
            <a:ext cx="1535430" cy="1894841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sz="6000" lang="zh-CN">
                <a:solidFill>
                  <a:schemeClr val="bg1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目录</a:t>
            </a:r>
            <a:endParaRPr altLang="en-US" sz="6000" lang="zh-CN">
              <a:solidFill>
                <a:schemeClr val="bg1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704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705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200"/>
            </a:lvl1pPr>
            <a:lvl2pPr indent="0" marL="342900">
              <a:buNone/>
              <a:defRPr sz="1050"/>
            </a:lvl2pPr>
            <a:lvl3pPr indent="0" marL="685800">
              <a:buNone/>
              <a:defRPr sz="900"/>
            </a:lvl3pPr>
            <a:lvl4pPr indent="0" marL="1028700">
              <a:buNone/>
              <a:defRPr sz="750"/>
            </a:lvl4pPr>
            <a:lvl5pPr indent="0" marL="1371600">
              <a:buNone/>
              <a:defRPr sz="750"/>
            </a:lvl5pPr>
            <a:lvl6pPr indent="0" marL="1714500">
              <a:buNone/>
              <a:defRPr sz="750"/>
            </a:lvl6pPr>
            <a:lvl7pPr indent="0" marL="2057400">
              <a:buNone/>
              <a:defRPr sz="750"/>
            </a:lvl7pPr>
            <a:lvl8pPr indent="0" marL="2400300">
              <a:buNone/>
              <a:defRPr sz="750"/>
            </a:lvl8pPr>
            <a:lvl9pPr indent="0" marL="2743200">
              <a:buNone/>
              <a:defRPr sz="750"/>
            </a:lvl9pPr>
          </a:lstStyle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</p:txBody>
      </p:sp>
      <p:sp>
        <p:nvSpPr>
          <p:cNvPr id="104870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 lvl="0"/>
            <a:endParaRPr altLang="x-none" dirty="0" lang="en-US" noProof="1" strike="noStrike"/>
          </a:p>
        </p:txBody>
      </p:sp>
      <p:sp>
        <p:nvSpPr>
          <p:cNvPr id="104870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 lvl="0"/>
            <a:endParaRPr altLang="en-US" dirty="0" lang="zh-CN" noProof="1" strike="noStrike"/>
          </a:p>
        </p:txBody>
      </p:sp>
      <p:sp>
        <p:nvSpPr>
          <p:cNvPr id="104870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 lvl="0"/>
            <a:fld id="{9A0DB2DC-4C9A-4742-B13C-FB6460FD3503}" type="slidenum">
              <a:rPr altLang="x-none" dirty="0" lang="en-US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x-none" dirty="0" lang="en-US" noProof="1" strike="noStri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729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73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3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3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eaLnBrk="1" fontAlgn="base" hangingPunct="1" lvl="0"/>
            <a:fld id="{9A0DB2DC-4C9A-4742-B13C-FB6460FD3503}" type="slidenum">
              <a:rPr altLang="en-US" dirty="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lang="zh-CN" noProof="1" strike="noStrik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 lvl="0"/>
            <a:endParaRPr altLang="x-none" dirty="0" lang="en-US" noProof="1" strike="noStrike"/>
          </a:p>
        </p:txBody>
      </p:sp>
      <p:sp>
        <p:nvSpPr>
          <p:cNvPr id="104868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 lvl="0"/>
            <a:endParaRPr altLang="en-US" dirty="0" lang="zh-CN" noProof="1" strike="noStrike"/>
          </a:p>
        </p:txBody>
      </p:sp>
      <p:sp>
        <p:nvSpPr>
          <p:cNvPr id="104868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 lvl="0"/>
            <a:fld id="{9A0DB2DC-4C9A-4742-B13C-FB6460FD3503}" type="slidenum">
              <a:rPr altLang="x-none" dirty="0" lang="en-US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x-none" dirty="0" lang="en-US" noProof="1" strike="noStrik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68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68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 lvl="0"/>
            <a:endParaRPr altLang="x-none" dirty="0" lang="en-US" noProof="1" strike="noStrike"/>
          </a:p>
        </p:txBody>
      </p:sp>
      <p:sp>
        <p:nvSpPr>
          <p:cNvPr id="104868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 lvl="0"/>
            <a:endParaRPr altLang="en-US" dirty="0" lang="zh-CN" noProof="1" strike="noStrike"/>
          </a:p>
        </p:txBody>
      </p:sp>
      <p:sp>
        <p:nvSpPr>
          <p:cNvPr id="104868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 lvl="0"/>
            <a:fld id="{9A0DB2DC-4C9A-4742-B13C-FB6460FD3503}" type="slidenum">
              <a:rPr altLang="x-none" dirty="0" lang="en-US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x-none" dirty="0" lang="en-US" noProof="1" strike="noStrik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竖版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竖排标题 1"/>
          <p:cNvSpPr>
            <a:spLocks noGrp="1"/>
          </p:cNvSpPr>
          <p:nvPr>
            <p:ph type="title" orient="vert"/>
          </p:nvPr>
        </p:nvSpPr>
        <p:spPr>
          <a:xfrm>
            <a:off x="6698456" y="166688"/>
            <a:ext cx="2108994" cy="6267450"/>
          </a:xfrm>
        </p:spPr>
        <p:txBody>
          <a:bodyPr vert="eaVert"/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688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71475" y="166688"/>
            <a:ext cx="6204721" cy="6267450"/>
          </a:xfrm>
        </p:spPr>
        <p:txBody>
          <a:bodyPr vert="eaVert"/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68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 lvl="0"/>
            <a:endParaRPr altLang="x-none" dirty="0" lang="en-US" noProof="1" strike="noStrike"/>
          </a:p>
        </p:txBody>
      </p:sp>
      <p:sp>
        <p:nvSpPr>
          <p:cNvPr id="104869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 lvl="0"/>
            <a:endParaRPr altLang="en-US" dirty="0" lang="zh-CN" noProof="1" strike="noStrike"/>
          </a:p>
        </p:txBody>
      </p:sp>
      <p:sp>
        <p:nvSpPr>
          <p:cNvPr id="104869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 lvl="0"/>
            <a:fld id="{9A0DB2DC-4C9A-4742-B13C-FB6460FD3503}" type="slidenum">
              <a:rPr altLang="x-none" dirty="0" lang="en-US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x-none" dirty="0" lang="en-US" noProof="1" strike="noStri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4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745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indent="0" mar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indent="0" marL="34290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indent="0" marL="68580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indent="0" marL="10287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marL="13716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marL="17145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marL="20574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marL="24003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marL="27432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</p:txBody>
      </p:sp>
      <p:sp>
        <p:nvSpPr>
          <p:cNvPr id="104874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4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4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eaLnBrk="1" fontAlgn="base" hangingPunct="1" lvl="0"/>
            <a:fld id="{9A0DB2DC-4C9A-4742-B13C-FB6460FD3503}" type="slidenum">
              <a:rPr altLang="en-US" dirty="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lang="zh-CN" noProof="1" strike="noStri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75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751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75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5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5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eaLnBrk="1" fontAlgn="base" hangingPunct="1" lvl="0"/>
            <a:fld id="{9A0DB2DC-4C9A-4742-B13C-FB6460FD3503}" type="slidenum">
              <a:rPr altLang="en-US" dirty="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lang="zh-CN" noProof="1" strike="noStri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5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756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indent="0" marL="0">
              <a:buNone/>
              <a:defRPr sz="2100"/>
            </a:lvl1pPr>
            <a:lvl2pPr indent="0" marL="342900">
              <a:buNone/>
              <a:defRPr sz="1800"/>
            </a:lvl2pPr>
            <a:lvl3pPr indent="0" marL="685800">
              <a:buNone/>
              <a:defRPr sz="1500"/>
            </a:lvl3pPr>
            <a:lvl4pPr indent="0" marL="1028700">
              <a:buNone/>
              <a:defRPr sz="1350"/>
            </a:lvl4pPr>
            <a:lvl5pPr indent="0" marL="1371600">
              <a:buNone/>
              <a:defRPr sz="1350"/>
            </a:lvl5pPr>
            <a:lvl6pPr indent="0" marL="1714500">
              <a:buNone/>
              <a:defRPr sz="1350"/>
            </a:lvl6pPr>
            <a:lvl7pPr indent="0" marL="2057400">
              <a:buNone/>
              <a:defRPr sz="1350"/>
            </a:lvl7pPr>
            <a:lvl8pPr indent="0" marL="2400300">
              <a:buNone/>
              <a:defRPr sz="1350"/>
            </a:lvl8pPr>
            <a:lvl9pPr indent="0" marL="2743200">
              <a:buNone/>
              <a:defRPr sz="1350"/>
            </a:lvl9pPr>
          </a:lstStyle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</p:txBody>
      </p:sp>
      <p:sp>
        <p:nvSpPr>
          <p:cNvPr id="1048757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7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indent="0" marL="0">
              <a:buNone/>
              <a:defRPr sz="2100"/>
            </a:lvl1pPr>
            <a:lvl2pPr indent="0" marL="342900">
              <a:buNone/>
              <a:defRPr sz="1800"/>
            </a:lvl2pPr>
            <a:lvl3pPr indent="0" marL="685800">
              <a:buNone/>
              <a:defRPr sz="1500"/>
            </a:lvl3pPr>
            <a:lvl4pPr indent="0" marL="1028700">
              <a:buNone/>
              <a:defRPr sz="1350"/>
            </a:lvl4pPr>
            <a:lvl5pPr indent="0" marL="1371600">
              <a:buNone/>
              <a:defRPr sz="1350"/>
            </a:lvl5pPr>
            <a:lvl6pPr indent="0" marL="1714500">
              <a:buNone/>
              <a:defRPr sz="1350"/>
            </a:lvl6pPr>
            <a:lvl7pPr indent="0" marL="2057400">
              <a:buNone/>
              <a:defRPr sz="1350"/>
            </a:lvl7pPr>
            <a:lvl8pPr indent="0" marL="2400300">
              <a:buNone/>
              <a:defRPr sz="1350"/>
            </a:lvl8pPr>
            <a:lvl9pPr indent="0" marL="2743200">
              <a:buNone/>
              <a:defRPr sz="1350"/>
            </a:lvl9pPr>
          </a:lstStyle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</p:txBody>
      </p:sp>
      <p:sp>
        <p:nvSpPr>
          <p:cNvPr id="1048759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7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eaLnBrk="1" fontAlgn="base" hangingPunct="1" lvl="0"/>
            <a:fld id="{9A0DB2DC-4C9A-4742-B13C-FB6460FD3503}" type="slidenum">
              <a:rPr altLang="en-US" dirty="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lang="zh-CN" noProof="1" strike="noStri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720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21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22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eaLnBrk="1" fontAlgn="base" hangingPunct="1" lvl="0"/>
            <a:fld id="{9A0DB2DC-4C9A-4742-B13C-FB6460FD3503}" type="slidenum">
              <a:rPr altLang="en-US" dirty="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lang="zh-CN" noProof="1" strike="noStri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eaLnBrk="1" fontAlgn="base" hangingPunct="1" lvl="0"/>
            <a:fld id="{9A0DB2DC-4C9A-4742-B13C-FB6460FD3503}" type="slidenum">
              <a:rPr altLang="en-US" dirty="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lang="zh-CN" noProof="1" strike="noStri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6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767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  <a:p>
            <a:pPr fontAlgn="base" lvl="1"/>
            <a:r>
              <a:rPr altLang="en-US" lang="zh-CN" noProof="1" strike="noStrike" smtClean="0"/>
              <a:t>第二级</a:t>
            </a:r>
            <a:endParaRPr altLang="en-US" lang="zh-CN" noProof="1" strike="noStrike" smtClean="0"/>
          </a:p>
          <a:p>
            <a:pPr fontAlgn="base" lvl="2"/>
            <a:r>
              <a:rPr altLang="en-US" lang="zh-CN" noProof="1" strike="noStrike" smtClean="0"/>
              <a:t>第三级</a:t>
            </a:r>
            <a:endParaRPr altLang="en-US" lang="zh-CN" noProof="1" strike="noStrike" smtClean="0"/>
          </a:p>
          <a:p>
            <a:pPr fontAlgn="base" lvl="3"/>
            <a:r>
              <a:rPr altLang="en-US" lang="zh-CN" noProof="1" strike="noStrike" smtClean="0"/>
              <a:t>第四级</a:t>
            </a:r>
            <a:endParaRPr altLang="en-US" lang="zh-CN" noProof="1" strike="noStrike" smtClean="0"/>
          </a:p>
          <a:p>
            <a:pPr fontAlgn="base" lvl="4"/>
            <a:r>
              <a:rPr altLang="en-US" lang="zh-CN" noProof="1" strike="noStrike" smtClean="0"/>
              <a:t>第五级</a:t>
            </a:r>
            <a:endParaRPr altLang="en-US" lang="zh-CN" noProof="1" strike="noStrike"/>
          </a:p>
        </p:txBody>
      </p:sp>
      <p:sp>
        <p:nvSpPr>
          <p:cNvPr id="1048768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200"/>
            </a:lvl1pPr>
            <a:lvl2pPr indent="0" marL="342900">
              <a:buNone/>
              <a:defRPr sz="1050"/>
            </a:lvl2pPr>
            <a:lvl3pPr indent="0" marL="685800">
              <a:buNone/>
              <a:defRPr sz="900"/>
            </a:lvl3pPr>
            <a:lvl4pPr indent="0" marL="1028700">
              <a:buNone/>
              <a:defRPr sz="750"/>
            </a:lvl4pPr>
            <a:lvl5pPr indent="0" marL="1371600">
              <a:buNone/>
              <a:defRPr sz="750"/>
            </a:lvl5pPr>
            <a:lvl6pPr indent="0" marL="1714500">
              <a:buNone/>
              <a:defRPr sz="750"/>
            </a:lvl6pPr>
            <a:lvl7pPr indent="0" marL="2057400">
              <a:buNone/>
              <a:defRPr sz="750"/>
            </a:lvl7pPr>
            <a:lvl8pPr indent="0" marL="2400300">
              <a:buNone/>
              <a:defRPr sz="750"/>
            </a:lvl8pPr>
            <a:lvl9pPr indent="0" marL="2743200">
              <a:buNone/>
              <a:defRPr sz="750"/>
            </a:lvl9pPr>
          </a:lstStyle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</p:txBody>
      </p:sp>
      <p:sp>
        <p:nvSpPr>
          <p:cNvPr id="10487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eaLnBrk="1" fontAlgn="base" hangingPunct="1" lvl="0"/>
            <a:fld id="{9A0DB2DC-4C9A-4742-B13C-FB6460FD3503}" type="slidenum">
              <a:rPr altLang="en-US" dirty="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lang="zh-CN" noProof="1" strike="noStri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altLang="en-US" lang="zh-CN" noProof="1" strike="noStrike" smtClean="0"/>
              <a:t>单击此处编辑母版标题样式</a:t>
            </a:r>
            <a:endParaRPr altLang="en-US" lang="zh-CN" noProof="1" strike="noStrike"/>
          </a:p>
        </p:txBody>
      </p:sp>
      <p:sp>
        <p:nvSpPr>
          <p:cNvPr id="1048734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indent="0" marL="0">
              <a:buNone/>
              <a:defRPr sz="2400"/>
            </a:lvl1pPr>
            <a:lvl2pPr indent="0" marL="342900">
              <a:buNone/>
              <a:defRPr sz="2100"/>
            </a:lvl2pPr>
            <a:lvl3pPr indent="0" marL="685800">
              <a:buNone/>
              <a:defRPr sz="1800"/>
            </a:lvl3pPr>
            <a:lvl4pPr indent="0" marL="1028700">
              <a:buNone/>
              <a:defRPr sz="1500"/>
            </a:lvl4pPr>
            <a:lvl5pPr indent="0" marL="1371600">
              <a:buNone/>
              <a:defRPr sz="1500"/>
            </a:lvl5pPr>
            <a:lvl6pPr indent="0" marL="1714500">
              <a:buNone/>
              <a:defRPr sz="1500"/>
            </a:lvl6pPr>
            <a:lvl7pPr indent="0" marL="2057400">
              <a:buNone/>
              <a:defRPr sz="1500"/>
            </a:lvl7pPr>
            <a:lvl8pPr indent="0" marL="2400300">
              <a:buNone/>
              <a:defRPr sz="1500"/>
            </a:lvl8pPr>
            <a:lvl9pPr indent="0" marL="2743200">
              <a:buNone/>
              <a:defRPr sz="1500"/>
            </a:lvl9pPr>
          </a:lstStyle>
          <a:p>
            <a:pPr fontAlgn="base"/>
            <a:endParaRPr altLang="en-US" lang="zh-CN" noProof="1" strike="noStrike"/>
          </a:p>
        </p:txBody>
      </p:sp>
      <p:sp>
        <p:nvSpPr>
          <p:cNvPr id="1048735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indent="0" marL="0">
              <a:buNone/>
              <a:defRPr sz="1500"/>
            </a:lvl1pPr>
            <a:lvl2pPr indent="0" marL="342900">
              <a:buNone/>
              <a:defRPr sz="1350"/>
            </a:lvl2pPr>
            <a:lvl3pPr indent="0" marL="685800">
              <a:buNone/>
              <a:defRPr sz="1200"/>
            </a:lvl3pPr>
            <a:lvl4pPr indent="0" marL="1028700">
              <a:buNone/>
              <a:defRPr sz="1050"/>
            </a:lvl4pPr>
            <a:lvl5pPr indent="0" marL="1371600">
              <a:buNone/>
              <a:defRPr sz="1050"/>
            </a:lvl5pPr>
            <a:lvl6pPr indent="0" marL="1714500">
              <a:buNone/>
              <a:defRPr sz="1050"/>
            </a:lvl6pPr>
            <a:lvl7pPr indent="0" marL="2057400">
              <a:buNone/>
              <a:defRPr sz="1050"/>
            </a:lvl7pPr>
            <a:lvl8pPr indent="0" marL="2400300">
              <a:buNone/>
              <a:defRPr sz="1050"/>
            </a:lvl8pPr>
            <a:lvl9pPr indent="0" marL="2743200">
              <a:buNone/>
              <a:defRPr sz="1050"/>
            </a:lvl9pPr>
          </a:lstStyle>
          <a:p>
            <a:pPr fontAlgn="base" lvl="0"/>
            <a:r>
              <a:rPr altLang="en-US" lang="zh-CN" noProof="1" strike="noStrike" smtClean="0"/>
              <a:t>单击此处编辑母版文本样式</a:t>
            </a:r>
            <a:endParaRPr altLang="en-US" lang="zh-CN" noProof="1" strike="noStrike" smtClean="0"/>
          </a:p>
        </p:txBody>
      </p:sp>
      <p:sp>
        <p:nvSpPr>
          <p:cNvPr id="104873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3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3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eaLnBrk="1" fontAlgn="base" hangingPunct="1" lvl="0"/>
            <a:fld id="{9A0DB2DC-4C9A-4742-B13C-FB6460FD3503}" type="slidenum">
              <a:rPr altLang="en-US" dirty="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lang="zh-CN" noProof="1" strike="noStrik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</p:bgPr>
    </p:bg>
    <p:spTree>
      <p:nvGrpSpPr>
        <p:cNvPr id="61" name=""/>
        <p:cNvGrpSpPr/>
        <p:nvPr/>
      </p:nvGrpSpPr>
      <p:grpSpPr>
        <a:xfrm/>
      </p:grpSpPr>
      <p:sp>
        <p:nvSpPr>
          <p:cNvPr id="104870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  <a:noFill/>
          <a:ln w="9525">
            <a:noFill/>
          </a:ln>
        </p:spPr>
        <p:txBody>
          <a:bodyPr anchor="ctr"/>
          <a:p>
            <a:pPr indent="0" lvl="0"/>
            <a:r>
              <a:rPr altLang="en-US" lang="zh-CN"/>
              <a:t>单击此处编辑母版标题样式</a:t>
            </a:r>
            <a:endParaRPr altLang="en-US" lang="zh-CN"/>
          </a:p>
        </p:txBody>
      </p:sp>
      <p:sp>
        <p:nvSpPr>
          <p:cNvPr id="1048710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/>
          <a:noFill/>
          <a:ln w="9525">
            <a:noFill/>
          </a:ln>
        </p:spPr>
        <p:txBody>
          <a:bodyPr anchor="t"/>
          <a:p>
            <a:pPr indent="-342900" lvl="0"/>
            <a:r>
              <a:rPr altLang="en-US" lang="zh-CN"/>
              <a:t>单击此处编辑母版文本样式</a:t>
            </a:r>
            <a:endParaRPr altLang="en-US" lang="zh-CN"/>
          </a:p>
          <a:p>
            <a:pPr indent="-285750" lvl="1"/>
            <a:r>
              <a:rPr altLang="en-US" lang="zh-CN"/>
              <a:t>第二级</a:t>
            </a:r>
            <a:endParaRPr altLang="en-US" lang="zh-CN"/>
          </a:p>
          <a:p>
            <a:pPr indent="-228600" lvl="2"/>
            <a:r>
              <a:rPr altLang="en-US" lang="zh-CN"/>
              <a:t>第三级</a:t>
            </a:r>
            <a:endParaRPr altLang="en-US" lang="zh-CN"/>
          </a:p>
          <a:p>
            <a:pPr indent="-228600" lvl="3"/>
            <a:r>
              <a:rPr altLang="en-US" lang="zh-CN"/>
              <a:t>第四级</a:t>
            </a:r>
            <a:endParaRPr altLang="en-US" lang="zh-CN"/>
          </a:p>
          <a:p>
            <a:pPr indent="-228600" lvl="4"/>
            <a:r>
              <a:rPr altLang="en-US" lang="zh-CN"/>
              <a:t>第五级</a:t>
            </a:r>
            <a:endParaRPr altLang="en-US" lang="zh-CN"/>
          </a:p>
        </p:txBody>
      </p:sp>
      <p:sp>
        <p:nvSpPr>
          <p:cNvPr id="1048711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/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12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/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eaLnBrk="1" fontAlgn="base" hangingPunct="1" lvl="0"/>
            <a:endParaRPr altLang="en-US" dirty="0" lang="zh-CN" noProof="1" strike="noStrike"/>
          </a:p>
        </p:txBody>
      </p:sp>
      <p:sp>
        <p:nvSpPr>
          <p:cNvPr id="1048713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/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eaLnBrk="1" fontAlgn="base" hangingPunct="1" lvl="0"/>
            <a:fld id="{9A0DB2DC-4C9A-4742-B13C-FB6460FD3503}" type="slidenum">
              <a:rPr altLang="en-US" dirty="0" lang="zh-CN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en-US" dirty="0" lang="zh-CN" noProof="1" strike="noStrike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lvl1pPr algn="ctr" defTabSz="914400" eaLnBrk="1" fontAlgn="base" hangingPunct="1" indent="0" latinLnBrk="0" lvl="0" marL="0">
        <a:lnSpc>
          <a:spcPct val="100000"/>
        </a:lnSpc>
        <a:spcBef>
          <a:spcPct val="0"/>
        </a:spcBef>
        <a:spcAft>
          <a:spcPct val="0"/>
        </a:spcAft>
        <a:buNone/>
        <a:defRPr baseline="0" b="0" sz="4400" i="0" kern="1200" u="none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algn="l" defTabSz="914400" eaLnBrk="1" fontAlgn="base" hangingPunct="1" indent="-342900" latinLnBrk="0" lvl="0" marL="342900">
        <a:lnSpc>
          <a:spcPct val="100000"/>
        </a:lnSpc>
        <a:spcBef>
          <a:spcPct val="20000"/>
        </a:spcBef>
        <a:spcAft>
          <a:spcPct val="0"/>
        </a:spcAft>
        <a:buChar char="•"/>
        <a:defRPr baseline="0" b="0" sz="3200" i="0" kern="1200" u="none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0" fontAlgn="base" hangingPunct="0" indent="-285750" latinLnBrk="0" lvl="1" marL="742950">
        <a:lnSpc>
          <a:spcPct val="100000"/>
        </a:lnSpc>
        <a:spcBef>
          <a:spcPct val="20000"/>
        </a:spcBef>
        <a:spcAft>
          <a:spcPct val="0"/>
        </a:spcAft>
        <a:buChar char="–"/>
        <a:defRPr baseline="0" b="0" sz="2800" i="0" kern="1200" u="none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0" fontAlgn="base" hangingPunct="0" indent="-228600" latinLnBrk="0" lvl="2" marL="1143000">
        <a:lnSpc>
          <a:spcPct val="100000"/>
        </a:lnSpc>
        <a:spcBef>
          <a:spcPct val="20000"/>
        </a:spcBef>
        <a:spcAft>
          <a:spcPct val="0"/>
        </a:spcAft>
        <a:buChar char="•"/>
        <a:defRPr baseline="0" b="0" sz="2400" i="0" kern="1200" u="none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0" fontAlgn="base" hangingPunct="0" indent="-228600" latinLnBrk="0" lvl="3" marL="1600200">
        <a:lnSpc>
          <a:spcPct val="100000"/>
        </a:lnSpc>
        <a:spcBef>
          <a:spcPct val="20000"/>
        </a:spcBef>
        <a:spcAft>
          <a:spcPct val="0"/>
        </a:spcAft>
        <a:buChar char="–"/>
        <a:defRPr baseline="0" b="0" sz="2000" i="0" kern="1200" u="none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0" fontAlgn="base" hangingPunct="0" indent="-228600" latinLnBrk="0" lvl="4" marL="2057400">
        <a:lnSpc>
          <a:spcPct val="100000"/>
        </a:lnSpc>
        <a:spcBef>
          <a:spcPct val="20000"/>
        </a:spcBef>
        <a:spcAft>
          <a:spcPct val="0"/>
        </a:spcAft>
        <a:buChar char="»"/>
        <a:defRPr baseline="0" b="0" sz="2000" i="0" kern="1200" u="none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0" fontAlgn="base" hangingPunct="0" indent="-228600" latinLnBrk="0" lvl="5" marL="2514600">
        <a:lnSpc>
          <a:spcPct val="100000"/>
        </a:lnSpc>
        <a:spcBef>
          <a:spcPct val="20000"/>
        </a:spcBef>
        <a:spcAft>
          <a:spcPct val="0"/>
        </a:spcAft>
        <a:buChar char="»"/>
        <a:defRPr baseline="0" b="0" sz="2000" i="0" kern="1200" u="none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0" fontAlgn="base" hangingPunct="0" indent="-228600" latinLnBrk="0" lvl="6" marL="2971800">
        <a:lnSpc>
          <a:spcPct val="100000"/>
        </a:lnSpc>
        <a:spcBef>
          <a:spcPct val="20000"/>
        </a:spcBef>
        <a:spcAft>
          <a:spcPct val="0"/>
        </a:spcAft>
        <a:buChar char="»"/>
        <a:defRPr baseline="0" b="0" sz="2000" i="0" kern="1200" u="none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0" fontAlgn="base" hangingPunct="0" indent="-228600" latinLnBrk="0" lvl="7" marL="3429000">
        <a:lnSpc>
          <a:spcPct val="100000"/>
        </a:lnSpc>
        <a:spcBef>
          <a:spcPct val="20000"/>
        </a:spcBef>
        <a:spcAft>
          <a:spcPct val="0"/>
        </a:spcAft>
        <a:buChar char="»"/>
        <a:defRPr baseline="0" b="0" sz="2000" i="0" kern="1200" u="none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0" fontAlgn="base" hangingPunct="0" indent="-228600" latinLnBrk="0" lvl="8" marL="3886200">
        <a:lnSpc>
          <a:spcPct val="100000"/>
        </a:lnSpc>
        <a:spcBef>
          <a:spcPct val="20000"/>
        </a:spcBef>
        <a:spcAft>
          <a:spcPct val="0"/>
        </a:spcAft>
        <a:buChar char="»"/>
        <a:defRPr baseline="0" b="0" sz="2000" i="0" kern="1200" u="none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defTabSz="914400" eaLnBrk="1" fontAlgn="base" hangingPunct="1" indent="0" latinLnBrk="0" lvl="0" marL="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fontAlgn="base" hangingPunct="1" indent="0" latinLnBrk="0" lvl="1" marL="4572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fontAlgn="base" hangingPunct="1" indent="0" latinLnBrk="0" lvl="2" marL="9144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fontAlgn="base" hangingPunct="1" indent="0" latinLnBrk="0" lvl="3" marL="13716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fontAlgn="base" hangingPunct="1" indent="0" latinLnBrk="0" lvl="4" marL="18288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fontAlgn="base" hangingPunct="1" indent="0" latinLnBrk="0" lvl="5" marL="22860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fontAlgn="base" hangingPunct="1" indent="0" latinLnBrk="0" lvl="6" marL="27432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fontAlgn="base" hangingPunct="1" indent="0" latinLnBrk="0" lvl="7" marL="32004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fontAlgn="base" hangingPunct="1" indent="0" latinLnBrk="0" lvl="8" marL="36576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3" name=""/>
        <p:cNvGrpSpPr/>
        <p:nvPr/>
      </p:nvGrpSpPr>
      <p:grpSpPr>
        <a:xfrm/>
      </p:grpSpPr>
      <p:grpSp>
        <p:nvGrpSpPr>
          <p:cNvPr id="14" name="组合 6"/>
          <p:cNvGrpSpPr/>
          <p:nvPr userDrawn="1"/>
        </p:nvGrpSpPr>
        <p:grpSpPr>
          <a:xfrm>
            <a:off x="0" y="0"/>
            <a:ext cx="9144000" cy="6870700"/>
            <a:chOff x="0" y="0"/>
            <a:chExt cx="9144000" cy="6870700"/>
          </a:xfrm>
        </p:grpSpPr>
        <p:sp>
          <p:nvSpPr>
            <p:cNvPr id="1048576" name="矩形 7"/>
            <p:cNvSpPr/>
            <p:nvPr/>
          </p:nvSpPr>
          <p:spPr>
            <a:xfrm>
              <a:off x="0" y="0"/>
              <a:ext cx="9144000" cy="6858000"/>
            </a:xfrm>
            <a:prstGeom prst="rect"/>
            <a:solidFill>
              <a:srgbClr val="F2F2F2"/>
            </a:solidFill>
            <a:ln w="9525">
              <a:noFill/>
            </a:ln>
          </p:spPr>
          <p:txBody>
            <a:bodyPr anchor="ctr"/>
            <a:p>
              <a:pPr algn="ctr" indent="0" lvl="0"/>
              <a:endParaRPr altLang="en-US" dirty="0" lang="zh-CN">
                <a:solidFill>
                  <a:srgbClr val="FFFFFF"/>
                </a:solidFill>
                <a:latin typeface="Arial" panose="020B070402020209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5" name="组合 9"/>
            <p:cNvGrpSpPr/>
            <p:nvPr userDrawn="1"/>
          </p:nvGrpSpPr>
          <p:grpSpPr>
            <a:xfrm>
              <a:off x="0" y="6677025"/>
              <a:ext cx="9144000" cy="193675"/>
              <a:chOff x="0" y="0"/>
              <a:chExt cx="12180336" cy="144000"/>
            </a:xfrm>
          </p:grpSpPr>
          <p:sp>
            <p:nvSpPr>
              <p:cNvPr id="1048577" name="矩形 10"/>
              <p:cNvSpPr/>
              <p:nvPr/>
            </p:nvSpPr>
            <p:spPr>
              <a:xfrm>
                <a:off x="0" y="0"/>
                <a:ext cx="3060000" cy="144000"/>
              </a:xfrm>
              <a:prstGeom prst="rect"/>
              <a:solidFill>
                <a:srgbClr val="ADB6C7"/>
              </a:solidFill>
              <a:ln w="9525">
                <a:noFill/>
              </a:ln>
            </p:spPr>
            <p:txBody>
              <a:bodyPr anchor="ctr"/>
              <a:p>
                <a:pPr algn="ctr" indent="0" lvl="0"/>
                <a:endParaRPr altLang="en-US" dirty="0" lang="zh-CN">
                  <a:solidFill>
                    <a:srgbClr val="FFFFFF"/>
                  </a:solidFill>
                  <a:latin typeface="Arial" panose="020B070402020209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48578" name="矩形 11"/>
              <p:cNvSpPr/>
              <p:nvPr/>
            </p:nvSpPr>
            <p:spPr>
              <a:xfrm>
                <a:off x="3048112" y="0"/>
                <a:ext cx="3036000" cy="144000"/>
              </a:xfrm>
              <a:prstGeom prst="rect"/>
              <a:solidFill>
                <a:srgbClr val="087AC0"/>
              </a:solidFill>
              <a:ln w="9525">
                <a:noFill/>
              </a:ln>
            </p:spPr>
            <p:txBody>
              <a:bodyPr anchor="ctr"/>
              <a:p>
                <a:pPr algn="ctr" indent="0" lvl="0"/>
                <a:endParaRPr altLang="en-US" dirty="0" lang="zh-CN">
                  <a:solidFill>
                    <a:srgbClr val="FFFFFF"/>
                  </a:solidFill>
                  <a:latin typeface="Arial" panose="020B070402020209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48579" name="矩形 12"/>
              <p:cNvSpPr/>
              <p:nvPr/>
            </p:nvSpPr>
            <p:spPr>
              <a:xfrm>
                <a:off x="6072224" y="0"/>
                <a:ext cx="3060000" cy="144000"/>
              </a:xfrm>
              <a:prstGeom prst="rect"/>
              <a:solidFill>
                <a:srgbClr val="CBD1DB"/>
              </a:solidFill>
              <a:ln w="9525">
                <a:noFill/>
              </a:ln>
            </p:spPr>
            <p:txBody>
              <a:bodyPr anchor="ctr"/>
              <a:p>
                <a:pPr algn="ctr" indent="0" lvl="0"/>
                <a:endParaRPr altLang="en-US" dirty="0" lang="zh-CN">
                  <a:solidFill>
                    <a:srgbClr val="FFFFFF"/>
                  </a:solidFill>
                  <a:latin typeface="Arial" panose="020B070402020209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48580" name="矩形 13"/>
              <p:cNvSpPr/>
              <p:nvPr/>
            </p:nvSpPr>
            <p:spPr>
              <a:xfrm>
                <a:off x="9120336" y="0"/>
                <a:ext cx="3060000" cy="144000"/>
              </a:xfrm>
              <a:prstGeom prst="rect"/>
              <a:solidFill>
                <a:srgbClr val="2A323E"/>
              </a:solidFill>
              <a:ln w="9525">
                <a:noFill/>
              </a:ln>
            </p:spPr>
            <p:txBody>
              <a:bodyPr anchor="ctr"/>
              <a:p>
                <a:pPr algn="ctr" indent="0" lvl="0"/>
                <a:endParaRPr altLang="en-US" dirty="0" lang="zh-CN">
                  <a:solidFill>
                    <a:srgbClr val="FFFFFF"/>
                  </a:solidFill>
                  <a:latin typeface="Arial" panose="020B070402020209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1048581" name="KSO_FD"/>
          <p:cNvSpPr>
            <a:spLocks noGrp="1"/>
          </p:cNvSpPr>
          <p:nvPr>
            <p:ph type="dt" sz="half" idx="2"/>
          </p:nvPr>
        </p:nvSpPr>
        <p:spPr>
          <a:xfrm>
            <a:off x="628650" y="6451600"/>
            <a:ext cx="2057400" cy="365125"/>
          </a:xfrm>
          <a:prstGeom prst="rect"/>
          <a:noFill/>
          <a:ln w="9525">
            <a:noFill/>
          </a:ln>
        </p:spPr>
        <p:txBody>
          <a:bodyPr anchor="ctr"/>
          <a:lstStyle>
            <a:lvl1pPr>
              <a:defRPr sz="1200"/>
            </a:lvl1pPr>
          </a:lstStyle>
          <a:p>
            <a:pPr fontAlgn="base" lvl="0"/>
            <a:endParaRPr altLang="x-none" dirty="0" lang="en-US" noProof="1" strike="noStrike"/>
          </a:p>
        </p:txBody>
      </p:sp>
      <p:sp>
        <p:nvSpPr>
          <p:cNvPr id="1048582" name="KSO_FT"/>
          <p:cNvSpPr>
            <a:spLocks noGrp="1"/>
          </p:cNvSpPr>
          <p:nvPr>
            <p:ph type="ftr" sz="quarter" idx="3"/>
          </p:nvPr>
        </p:nvSpPr>
        <p:spPr>
          <a:xfrm>
            <a:off x="3028950" y="6467475"/>
            <a:ext cx="3086100" cy="365125"/>
          </a:xfrm>
          <a:prstGeom prst="rect"/>
          <a:noFill/>
          <a:ln w="9525">
            <a:noFill/>
          </a:ln>
        </p:spPr>
        <p:txBody>
          <a:bodyPr anchor="ctr"/>
          <a:lstStyle>
            <a:lvl1pPr algn="ctr">
              <a:defRPr sz="1200"/>
            </a:lvl1pPr>
          </a:lstStyle>
          <a:p>
            <a:pPr fontAlgn="base" lvl="0"/>
            <a:endParaRPr altLang="en-US" dirty="0" lang="zh-CN" noProof="1" strike="noStrike"/>
          </a:p>
        </p:txBody>
      </p:sp>
      <p:sp>
        <p:nvSpPr>
          <p:cNvPr id="1048583" name="KSO_FN"/>
          <p:cNvSpPr>
            <a:spLocks noGrp="1"/>
          </p:cNvSpPr>
          <p:nvPr>
            <p:ph type="sldNum" sz="quarter" idx="4"/>
          </p:nvPr>
        </p:nvSpPr>
        <p:spPr>
          <a:xfrm>
            <a:off x="6457950" y="6451600"/>
            <a:ext cx="2057400" cy="365125"/>
          </a:xfrm>
          <a:prstGeom prst="rect"/>
          <a:noFill/>
          <a:ln w="9525">
            <a:noFill/>
          </a:ln>
        </p:spPr>
        <p:txBody>
          <a:bodyPr anchor="ctr"/>
          <a:lstStyle>
            <a:lvl1pPr algn="r">
              <a:defRPr sz="1200"/>
            </a:lvl1pPr>
          </a:lstStyle>
          <a:p>
            <a:pPr fontAlgn="base" lvl="0"/>
            <a:fld id="{9A0DB2DC-4C9A-4742-B13C-FB6460FD3503}" type="slidenum">
              <a:rPr altLang="x-none" dirty="0" lang="en-US" noProof="1" strike="noStrike">
                <a:latin typeface="Arial" panose="020B0704020202090204" pitchFamily="34" charset="0"/>
                <a:ea typeface="宋体" panose="02010600030101010101" pitchFamily="2" charset="-122"/>
                <a:cs typeface="+mn-ea"/>
              </a:rPr>
            </a:fld>
            <a:endParaRPr altLang="x-none" dirty="0" lang="en-US" noProof="1" strike="noStrike"/>
          </a:p>
        </p:txBody>
      </p:sp>
      <p:sp>
        <p:nvSpPr>
          <p:cNvPr id="1048584" name="KSO_BC1"/>
          <p:cNvSpPr>
            <a:spLocks noGrp="1"/>
          </p:cNvSpPr>
          <p:nvPr>
            <p:ph type="body"/>
          </p:nvPr>
        </p:nvSpPr>
        <p:spPr>
          <a:xfrm>
            <a:off x="371475" y="1120775"/>
            <a:ext cx="8435975" cy="5313363"/>
          </a:xfrm>
          <a:prstGeom prst="rect"/>
          <a:noFill/>
          <a:ln w="9525">
            <a:noFill/>
          </a:ln>
        </p:spPr>
        <p:txBody>
          <a:bodyPr anchor="t"/>
          <a:p>
            <a:pPr indent="-361950" lvl="0"/>
            <a:r>
              <a:rPr altLang="en-US" lang="zh-CN"/>
              <a:t>单击此处编辑母版文本样式</a:t>
            </a:r>
            <a:endParaRPr altLang="en-US" lang="zh-CN"/>
          </a:p>
          <a:p>
            <a:pPr indent="-361950" lvl="1"/>
            <a:r>
              <a:rPr altLang="en-US" lang="zh-CN"/>
              <a:t>第二级</a:t>
            </a:r>
            <a:endParaRPr altLang="en-US" lang="zh-CN"/>
          </a:p>
        </p:txBody>
      </p:sp>
      <p:sp>
        <p:nvSpPr>
          <p:cNvPr id="1048585" name="KSO_BT1"/>
          <p:cNvSpPr>
            <a:spLocks noGrp="1"/>
          </p:cNvSpPr>
          <p:nvPr>
            <p:ph type="title"/>
          </p:nvPr>
        </p:nvSpPr>
        <p:spPr>
          <a:xfrm>
            <a:off x="371475" y="166688"/>
            <a:ext cx="8435975" cy="641350"/>
          </a:xfrm>
          <a:prstGeom prst="rect"/>
          <a:noFill/>
          <a:ln w="9525">
            <a:noFill/>
          </a:ln>
        </p:spPr>
        <p:txBody>
          <a:bodyPr anchor="ctr"/>
          <a:p>
            <a:pPr indent="0" lvl="0"/>
            <a:r>
              <a:rPr altLang="en-US" lang="zh-CN"/>
              <a:t>单击此处编辑母版标题样式</a:t>
            </a:r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dt="0" ftr="0" hdr="0" sldNum="0"/>
  <p:txStyles>
    <p:titleStyle>
      <a:lvl1pPr algn="l" defTabSz="685800" eaLnBrk="1" fontAlgn="base" hangingPunct="1" indent="0" latinLnBrk="0" lvl="0" marL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None/>
        <a:defRPr baseline="0" b="1" sz="3200" i="0" kern="1200" u="none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just" defTabSz="685800" eaLnBrk="1" fontAlgn="base" hangingPunct="1" indent="-361950" latinLnBrk="0" lvl="0" marL="361950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n"/>
        <a:defRPr baseline="0" b="1" sz="2400" i="0" kern="1200" u="none">
          <a:solidFill>
            <a:schemeClr val="accent1"/>
          </a:solidFill>
          <a:latin typeface="+mn-lt"/>
          <a:ea typeface="+mn-ea"/>
          <a:cs typeface="+mn-cs"/>
        </a:defRPr>
      </a:lvl1pPr>
      <a:lvl2pPr algn="just" defTabSz="685800" eaLnBrk="1" fontAlgn="base" hangingPunct="1" indent="-361950" latinLnBrk="0" lvl="1" marL="361950">
        <a:lnSpc>
          <a:spcPct val="120000"/>
        </a:lnSpc>
        <a:spcBef>
          <a:spcPct val="0"/>
        </a:spcBef>
        <a:spcAft>
          <a:spcPts val="1200"/>
        </a:spcAft>
        <a:buClr>
          <a:srgbClr val="A6A1E0"/>
        </a:buClr>
        <a:buFont typeface="幼圆" pitchFamily="1" charset="-122"/>
        <a:buChar char=" "/>
        <a:defRPr baseline="0" b="0" sz="1600" i="0" kern="1200" u="none">
          <a:solidFill>
            <a:schemeClr val="tx1"/>
          </a:solidFill>
          <a:latin typeface="+mn-lt"/>
          <a:ea typeface="+mn-ea"/>
          <a:cs typeface="+mn-cs"/>
        </a:defRPr>
      </a:lvl2pPr>
      <a:lvl3pPr algn="l" defTabSz="685800" eaLnBrk="1" fontAlgn="base" hangingPunct="1" indent="-171450" latinLnBrk="0" lvl="2" marL="857250">
        <a:lnSpc>
          <a:spcPct val="90000"/>
        </a:lnSpc>
        <a:spcBef>
          <a:spcPts val="375"/>
        </a:spcBef>
        <a:spcAft>
          <a:spcPct val="0"/>
        </a:spcAft>
        <a:buFont typeface="Arial" panose="020B0704020202090204" pitchFamily="34" charset="0"/>
        <a:buChar char="•"/>
        <a:defRPr baseline="0" b="0" sz="1500" i="0" kern="1200" u="none">
          <a:solidFill>
            <a:schemeClr val="tx1"/>
          </a:solidFill>
          <a:latin typeface="+mn-lt"/>
          <a:ea typeface="+mn-ea"/>
          <a:cs typeface="+mn-cs"/>
        </a:defRPr>
      </a:lvl3pPr>
      <a:lvl4pPr algn="l" defTabSz="685800" eaLnBrk="1" fontAlgn="base" hangingPunct="1" indent="-171450" latinLnBrk="0" lvl="3" marL="1200150">
        <a:lnSpc>
          <a:spcPct val="90000"/>
        </a:lnSpc>
        <a:spcBef>
          <a:spcPts val="375"/>
        </a:spcBef>
        <a:spcAft>
          <a:spcPct val="0"/>
        </a:spcAft>
        <a:buFont typeface="Arial" panose="020B0704020202090204" pitchFamily="34" charset="0"/>
        <a:buChar char="•"/>
        <a:defRPr baseline="0" b="0" sz="1300" i="0" kern="1200" u="none">
          <a:solidFill>
            <a:schemeClr val="tx1"/>
          </a:solidFill>
          <a:latin typeface="+mn-lt"/>
          <a:ea typeface="+mn-ea"/>
          <a:cs typeface="+mn-cs"/>
        </a:defRPr>
      </a:lvl4pPr>
      <a:lvl5pPr algn="l" defTabSz="685800" eaLnBrk="1" fontAlgn="base" hangingPunct="1" indent="-171450" latinLnBrk="0" lvl="4" marL="1543050">
        <a:lnSpc>
          <a:spcPct val="90000"/>
        </a:lnSpc>
        <a:spcBef>
          <a:spcPts val="375"/>
        </a:spcBef>
        <a:spcAft>
          <a:spcPct val="0"/>
        </a:spcAft>
        <a:buFont typeface="Arial" panose="020B0704020202090204" pitchFamily="34" charset="0"/>
        <a:buChar char="•"/>
        <a:defRPr baseline="0" b="0" sz="1300" i="0" kern="1200" u="none">
          <a:solidFill>
            <a:schemeClr val="tx1"/>
          </a:solidFill>
          <a:latin typeface="+mn-lt"/>
          <a:ea typeface="+mn-ea"/>
          <a:cs typeface="+mn-cs"/>
        </a:defRPr>
      </a:lvl5pPr>
      <a:lvl6pPr algn="l" defTabSz="685800" eaLnBrk="1" fontAlgn="base" hangingPunct="1" indent="-228600" latinLnBrk="0" lvl="5" marL="2514600">
        <a:lnSpc>
          <a:spcPct val="90000"/>
        </a:lnSpc>
        <a:spcBef>
          <a:spcPts val="375"/>
        </a:spcBef>
        <a:spcAft>
          <a:spcPct val="0"/>
        </a:spcAft>
        <a:buFont typeface="Arial" panose="020B0704020202090204" pitchFamily="34" charset="0"/>
        <a:buChar char="•"/>
        <a:defRPr baseline="0" b="0" sz="1300" i="0" kern="1200" u="none">
          <a:solidFill>
            <a:schemeClr val="tx1"/>
          </a:solidFill>
          <a:latin typeface="+mn-lt"/>
          <a:ea typeface="+mn-ea"/>
          <a:cs typeface="+mn-cs"/>
        </a:defRPr>
      </a:lvl6pPr>
      <a:lvl7pPr algn="l" defTabSz="685800" eaLnBrk="1" fontAlgn="base" hangingPunct="1" indent="-228600" latinLnBrk="0" lvl="6" marL="2971800">
        <a:lnSpc>
          <a:spcPct val="90000"/>
        </a:lnSpc>
        <a:spcBef>
          <a:spcPts val="375"/>
        </a:spcBef>
        <a:spcAft>
          <a:spcPct val="0"/>
        </a:spcAft>
        <a:buFont typeface="Arial" panose="020B0704020202090204" pitchFamily="34" charset="0"/>
        <a:buChar char="•"/>
        <a:defRPr baseline="0" b="0" sz="1300" i="0" kern="1200" u="none">
          <a:solidFill>
            <a:schemeClr val="tx1"/>
          </a:solidFill>
          <a:latin typeface="+mn-lt"/>
          <a:ea typeface="+mn-ea"/>
          <a:cs typeface="+mn-cs"/>
        </a:defRPr>
      </a:lvl7pPr>
      <a:lvl8pPr algn="l" defTabSz="685800" eaLnBrk="1" fontAlgn="base" hangingPunct="1" indent="-228600" latinLnBrk="0" lvl="7" marL="3429000">
        <a:lnSpc>
          <a:spcPct val="90000"/>
        </a:lnSpc>
        <a:spcBef>
          <a:spcPts val="375"/>
        </a:spcBef>
        <a:spcAft>
          <a:spcPct val="0"/>
        </a:spcAft>
        <a:buFont typeface="Arial" panose="020B0704020202090204" pitchFamily="34" charset="0"/>
        <a:buChar char="•"/>
        <a:defRPr baseline="0" b="0" sz="1300" i="0" kern="1200" u="none">
          <a:solidFill>
            <a:schemeClr val="tx1"/>
          </a:solidFill>
          <a:latin typeface="+mn-lt"/>
          <a:ea typeface="+mn-ea"/>
          <a:cs typeface="+mn-cs"/>
        </a:defRPr>
      </a:lvl8pPr>
      <a:lvl9pPr algn="l" defTabSz="685800" eaLnBrk="1" fontAlgn="base" hangingPunct="1" indent="-228600" latinLnBrk="0" lvl="8" marL="3886200">
        <a:lnSpc>
          <a:spcPct val="90000"/>
        </a:lnSpc>
        <a:spcBef>
          <a:spcPts val="375"/>
        </a:spcBef>
        <a:spcAft>
          <a:spcPct val="0"/>
        </a:spcAft>
        <a:buFont typeface="Arial" panose="020B0704020202090204" pitchFamily="34" charset="0"/>
        <a:buChar char="•"/>
        <a:defRPr baseline="0" b="0" sz="1300" i="0" kern="1200" u="none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defTabSz="914400" eaLnBrk="1" fontAlgn="base" hangingPunct="1" indent="0" latinLnBrk="0" lvl="0" marL="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fontAlgn="base" hangingPunct="1" indent="0" latinLnBrk="0" lvl="1" marL="4572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fontAlgn="base" hangingPunct="1" indent="0" latinLnBrk="0" lvl="2" marL="9144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fontAlgn="base" hangingPunct="1" indent="0" latinLnBrk="0" lvl="3" marL="13716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fontAlgn="base" hangingPunct="1" indent="0" latinLnBrk="0" lvl="4" marL="18288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fontAlgn="base" hangingPunct="1" indent="0" latinLnBrk="0" lvl="5" marL="22860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fontAlgn="base" hangingPunct="1" indent="0" latinLnBrk="0" lvl="6" marL="27432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fontAlgn="base" hangingPunct="1" indent="0" latinLnBrk="0" lvl="7" marL="32004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fontAlgn="base" hangingPunct="1" indent="0" latinLnBrk="0" lvl="8" marL="3657600">
        <a:lnSpc>
          <a:spcPct val="100000"/>
        </a:lnSpc>
        <a:spcBef>
          <a:spcPct val="0"/>
        </a:spcBef>
        <a:spcAft>
          <a:spcPct val="0"/>
        </a:spcAft>
        <a:buFont typeface="Arial" panose="020B0704020202090204" pitchFamily="34" charset="0"/>
        <a:buNone/>
        <a:defRPr baseline="0" b="0" sz="1800" i="0" kern="1200" u="none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6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13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/>
      </p:grpSpPr>
      <p:sp>
        <p:nvSpPr>
          <p:cNvPr id="1048605" name=" 219"/>
          <p:cNvSpPr/>
          <p:nvPr/>
        </p:nvSpPr>
        <p:spPr>
          <a:xfrm>
            <a:off x="1841500" y="3238500"/>
            <a:ext cx="5759450" cy="1462088"/>
          </a:xfrm>
          <a:prstGeom prst="roundRect">
            <a:avLst>
              <a:gd name="adj" fmla="val 50000"/>
            </a:avLst>
          </a:prstGeom>
          <a:solidFill>
            <a:srgbClr val="097FC8"/>
          </a:solidFill>
          <a:ln w="196850" cmpd="tri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altLang="en-US" lang="zh-CN" noProof="1" strike="noStrike">
              <a:solidFill>
                <a:srgbClr val="FFFFFF"/>
              </a:solidFill>
            </a:endParaRPr>
          </a:p>
        </p:txBody>
      </p:sp>
      <p:sp>
        <p:nvSpPr>
          <p:cNvPr id="1048606" name="标题 5121"/>
          <p:cNvSpPr>
            <a:spLocks noGrp="1"/>
          </p:cNvSpPr>
          <p:nvPr>
            <p:ph type="ctrTitle"/>
          </p:nvPr>
        </p:nvSpPr>
        <p:spPr>
          <a:xfrm>
            <a:off x="1066800" y="2337435"/>
            <a:ext cx="7010400" cy="835025"/>
          </a:xfrm>
        </p:spPr>
        <p:txBody>
          <a:bodyPr anchor="ctr"/>
          <a:p>
            <a:pPr defTabSz="685800">
              <a:buNone/>
            </a:pPr>
            <a:r>
              <a:rPr altLang="en-US" sz="5400" lang="zh-CN">
                <a:solidFill>
                  <a:schemeClr val="accent1"/>
                </a:solidFill>
                <a:latin typeface="黑体-简" panose="02000000000000000000" charset="-122"/>
                <a:ea typeface="黑体-简" panose="02000000000000000000" charset="-122"/>
                <a:cs typeface="黑体-简" panose="02000000000000000000" charset="-122"/>
                <a:sym typeface="+mn-ea"/>
              </a:rPr>
              <a:t>第一章</a:t>
            </a:r>
            <a:r>
              <a:rPr altLang="en-US" sz="6000" lang="zh-CN">
                <a:solidFill>
                  <a:schemeClr val="bg1"/>
                </a:solidFill>
                <a:latin typeface="黑体-简" panose="02000000000000000000" charset="-122"/>
                <a:ea typeface="黑体-简" panose="02000000000000000000" charset="-122"/>
                <a:cs typeface="黑体-简" panose="02000000000000000000" charset="-122"/>
                <a:sym typeface="+mn-ea"/>
              </a:rPr>
              <a:t> </a:t>
            </a:r>
            <a:endParaRPr altLang="en-US" baseline="0" dirty="0" sz="6000" kern="1200" lang="zh-CN">
              <a:solidFill>
                <a:schemeClr val="bg1"/>
              </a:solidFill>
              <a:latin typeface="黑体-简" panose="02000000000000000000" charset="-122"/>
              <a:ea typeface="黑体-简" panose="02000000000000000000" charset="-122"/>
              <a:cs typeface="黑体-简" panose="02000000000000000000" charset="-122"/>
              <a:sym typeface="+mn-ea"/>
            </a:endParaRPr>
          </a:p>
        </p:txBody>
      </p:sp>
      <p:sp>
        <p:nvSpPr>
          <p:cNvPr id="1048607" name="副标题 5122"/>
          <p:cNvSpPr>
            <a:spLocks noGrp="1"/>
          </p:cNvSpPr>
          <p:nvPr>
            <p:ph type="subTitle" idx="1"/>
          </p:nvPr>
        </p:nvSpPr>
        <p:spPr>
          <a:xfrm>
            <a:off x="2466975" y="3467100"/>
            <a:ext cx="4508500" cy="1004570"/>
          </a:xfrm>
        </p:spPr>
        <p:txBody>
          <a:bodyPr anchor="t"/>
          <a:p>
            <a:pPr defTabSz="685800">
              <a:buSzPct val="60000"/>
            </a:pPr>
            <a:r>
              <a:rPr altLang="en-US" sz="4400" lang="zh-CN">
                <a:latin typeface="黑体-简" panose="02000000000000000000" charset="-122"/>
                <a:ea typeface="黑体-简" panose="02000000000000000000" charset="-122"/>
                <a:cs typeface="黑体-简" panose="02000000000000000000" charset="-122"/>
                <a:sym typeface="+mn-ea"/>
              </a:rPr>
              <a:t>认识Cinema 4D</a:t>
            </a:r>
            <a:r>
              <a:rPr altLang="zh-CN" sz="4400" lang="zh-CN">
                <a:latin typeface="黑体-简" panose="02000000000000000000" charset="-122"/>
                <a:ea typeface="黑体-简" panose="02000000000000000000" charset="-122"/>
                <a:cs typeface="黑体-简" panose="02000000000000000000" charset="-122"/>
                <a:sym typeface="+mn-ea"/>
              </a:rPr>
              <a:t>   </a:t>
            </a:r>
            <a:endParaRPr altLang="zh-CN" baseline="0" dirty="0" sz="4400" kern="1200" lang="zh-CN">
              <a:solidFill>
                <a:srgbClr val="4A6982"/>
              </a:solidFill>
              <a:latin typeface="黑体-简" panose="02000000000000000000" charset="-122"/>
              <a:ea typeface="黑体-简" panose="02000000000000000000" charset="-122"/>
              <a:cs typeface="黑体-简" panose="02000000000000000000" charset="-122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/>
      </p:grpSpPr>
      <p:sp>
        <p:nvSpPr>
          <p:cNvPr id="104867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1.3.1文件管理</a:t>
            </a:r>
            <a:endParaRPr altLang="en-US" lang="zh-CN"/>
          </a:p>
        </p:txBody>
      </p:sp>
      <p:sp>
        <p:nvSpPr>
          <p:cNvPr id="1048676" name="内容占位符 2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altLang="en-US" lang="zh-CN"/>
              <a:t>1.新建文件：可以新建一个文件。</a:t>
            </a:r>
            <a:endParaRPr altLang="en-US" lang="zh-CN"/>
          </a:p>
          <a:p>
            <a:r>
              <a:rPr altLang="en-US" lang="zh-CN"/>
              <a:t>2.打开文件：可以打开一个文件。</a:t>
            </a:r>
            <a:endParaRPr altLang="en-US" lang="zh-CN"/>
          </a:p>
          <a:p>
            <a:r>
              <a:rPr altLang="en-US" lang="zh-CN"/>
              <a:t>3.合并文件：可以合并选择的文件。</a:t>
            </a:r>
            <a:endParaRPr altLang="en-US" lang="zh-CN"/>
          </a:p>
          <a:p>
            <a:r>
              <a:rPr altLang="en-US" lang="zh-CN"/>
              <a:t>4.恢复文件：可以恢复上次保存的文件状态。</a:t>
            </a:r>
            <a:endParaRPr altLang="en-US" lang="zh-CN"/>
          </a:p>
          <a:p>
            <a:r>
              <a:rPr altLang="en-US" lang="zh-CN"/>
              <a:t>5.关闭文件：关闭一个文件。</a:t>
            </a:r>
            <a:endParaRPr altLang="en-US" lang="zh-CN"/>
          </a:p>
          <a:p>
            <a:r>
              <a:rPr altLang="en-US" lang="zh-CN"/>
              <a:t>6.保存文件：可保存所有文件。</a:t>
            </a:r>
            <a:endParaRPr altLang="en-US" lang="zh-CN"/>
          </a:p>
          <a:p>
            <a:r>
              <a:rPr altLang="en-US" lang="zh-CN"/>
              <a:t>7.保存工程：也叫打包工程，可保存当前工程，避免丢失。</a:t>
            </a:r>
            <a:endParaRPr altLang="en-US" lang="zh-CN"/>
          </a:p>
          <a:p>
            <a:r>
              <a:rPr altLang="en-US" lang="zh-CN"/>
              <a:t>8.导出文件：可以导出文件</a:t>
            </a:r>
            <a:endParaRPr altLang="en-US" lang="zh-C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/>
      </p:grpSpPr>
      <p:sp>
        <p:nvSpPr>
          <p:cNvPr id="104867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1.3.2初始设置</a:t>
            </a:r>
            <a:endParaRPr altLang="en-US" lang="zh-CN"/>
          </a:p>
        </p:txBody>
      </p:sp>
      <p:sp>
        <p:nvSpPr>
          <p:cNvPr id="1048678" name="内容占位符 2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altLang="en-US" lang="zh-CN"/>
              <a:t>1．用户界面设置</a:t>
            </a:r>
            <a:endParaRPr altLang="en-US" lang="zh-CN"/>
          </a:p>
          <a:p>
            <a:r>
              <a:rPr altLang="en-US" lang="zh-CN"/>
              <a:t>2.反转环绕</a:t>
            </a:r>
            <a:endParaRPr altLang="en-US" lang="zh-CN"/>
          </a:p>
          <a:p>
            <a:r>
              <a:rPr altLang="en-US" lang="zh-CN"/>
              <a:t>3.设置自动保存</a:t>
            </a:r>
            <a:endParaRPr altLang="en-US" lang="zh-CN"/>
          </a:p>
          <a:p>
            <a:r>
              <a:rPr altLang="en-US" lang="zh-CN"/>
              <a:t>4.单位显示</a:t>
            </a:r>
            <a:endParaRPr altLang="en-US" lang="zh-CN"/>
          </a:p>
          <a:p>
            <a:r>
              <a:rPr altLang="en-US" lang="zh-CN"/>
              <a:t>5.打开配置文件夹</a:t>
            </a:r>
            <a:endParaRPr altLang="en-US" lang="zh-CN"/>
          </a:p>
          <a:p>
            <a:r>
              <a:rPr altLang="en-US" lang="zh-CN"/>
              <a:t>6.修改帧率</a:t>
            </a:r>
            <a:endParaRPr altLang="en-US" 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/>
      </p:grpSpPr>
      <p:sp>
        <p:nvSpPr>
          <p:cNvPr id="1048623" name="棒"/>
          <p:cNvSpPr/>
          <p:nvPr/>
        </p:nvSpPr>
        <p:spPr>
          <a:xfrm>
            <a:off x="2872105" y="1165860"/>
            <a:ext cx="5822315" cy="760095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 w="171450" cmpd="tri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altLang="zh-CN" b="1" sz="2400" lang="zh-CN" noProof="1" strike="noStrike">
                <a:solidFill>
                  <a:srgbClr val="FFFFFF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</a:rPr>
              <a:t>1.1 Cinema 4D概述</a:t>
            </a:r>
            <a:endParaRPr altLang="zh-CN" b="1" sz="2400" lang="zh-CN" noProof="1" strike="noStrike">
              <a:solidFill>
                <a:srgbClr val="FFFFFF"/>
              </a:solidFill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048624" name="棒"/>
          <p:cNvSpPr/>
          <p:nvPr/>
        </p:nvSpPr>
        <p:spPr>
          <a:xfrm>
            <a:off x="2872105" y="2656840"/>
            <a:ext cx="5822315" cy="76009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71450" cmpd="tri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altLang="en-US" b="1" sz="2400" lang="zh-CN" noProof="1" strike="noStrike">
                <a:solidFill>
                  <a:srgbClr val="FFFFFF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</a:rPr>
              <a:t>1.2 Cinema 4D的界面布局和基本操作</a:t>
            </a:r>
            <a:endParaRPr altLang="en-US" b="1" sz="2400" lang="zh-CN" noProof="1" strike="noStrike">
              <a:solidFill>
                <a:srgbClr val="FFFFFF"/>
              </a:solidFill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048625" name="直线箭头"/>
          <p:cNvSpPr/>
          <p:nvPr/>
        </p:nvSpPr>
        <p:spPr>
          <a:xfrm rot="16200000">
            <a:off x="2926080" y="640080"/>
            <a:ext cx="533400" cy="311785"/>
          </a:xfrm>
          <a:custGeom>
            <a:avLst/>
            <a:gdLst>
              <a:gd name="connsiteX0" fmla="*/ 314324 w 634413"/>
              <a:gd name="connsiteY0" fmla="*/ 44459 h 400123"/>
              <a:gd name="connsiteX1" fmla="*/ 314324 w 634413"/>
              <a:gd name="connsiteY1" fmla="*/ 355665 h 400123"/>
              <a:gd name="connsiteX2" fmla="*/ 582605 w 634413"/>
              <a:gd name="connsiteY2" fmla="*/ 200062 h 400123"/>
              <a:gd name="connsiteX3" fmla="*/ 289481 w 634413"/>
              <a:gd name="connsiteY3" fmla="*/ 0 h 400123"/>
              <a:gd name="connsiteX4" fmla="*/ 634413 w 634413"/>
              <a:gd name="connsiteY4" fmla="*/ 200062 h 400123"/>
              <a:gd name="connsiteX5" fmla="*/ 289481 w 634413"/>
              <a:gd name="connsiteY5" fmla="*/ 400123 h 400123"/>
              <a:gd name="connsiteX6" fmla="*/ 289481 w 634413"/>
              <a:gd name="connsiteY6" fmla="*/ 213398 h 400123"/>
              <a:gd name="connsiteX7" fmla="*/ 0 w 634413"/>
              <a:gd name="connsiteY7" fmla="*/ 213398 h 400123"/>
              <a:gd name="connsiteX8" fmla="*/ 0 w 634413"/>
              <a:gd name="connsiteY8" fmla="*/ 186726 h 400123"/>
              <a:gd name="connsiteX9" fmla="*/ 289481 w 634413"/>
              <a:gd name="connsiteY9" fmla="*/ 186726 h 40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4413" h="400123">
                <a:moveTo>
                  <a:pt x="314324" y="44459"/>
                </a:moveTo>
                <a:lnTo>
                  <a:pt x="314324" y="355665"/>
                </a:lnTo>
                <a:lnTo>
                  <a:pt x="582605" y="200062"/>
                </a:lnTo>
                <a:close/>
                <a:moveTo>
                  <a:pt x="289481" y="0"/>
                </a:moveTo>
                <a:lnTo>
                  <a:pt x="634413" y="200062"/>
                </a:lnTo>
                <a:lnTo>
                  <a:pt x="289481" y="400123"/>
                </a:lnTo>
                <a:lnTo>
                  <a:pt x="289481" y="213398"/>
                </a:lnTo>
                <a:lnTo>
                  <a:pt x="0" y="213398"/>
                </a:lnTo>
                <a:lnTo>
                  <a:pt x="0" y="186726"/>
                </a:lnTo>
                <a:lnTo>
                  <a:pt x="289481" y="186726"/>
                </a:lnTo>
                <a:close/>
              </a:path>
            </a:pathLst>
          </a:custGeom>
          <a:noFill/>
          <a:ln w="88900" cmpd="tri">
            <a:solidFill>
              <a:srgbClr val="00508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dir="t" rig="threeP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altLang="en-US" lang="zh-CN" noProof="1" strike="noStrike">
              <a:solidFill>
                <a:srgbClr val="FFFFFF"/>
              </a:solidFill>
            </a:endParaRPr>
          </a:p>
        </p:txBody>
      </p:sp>
      <p:sp>
        <p:nvSpPr>
          <p:cNvPr id="1048626" name="棒"/>
          <p:cNvSpPr/>
          <p:nvPr/>
        </p:nvSpPr>
        <p:spPr>
          <a:xfrm>
            <a:off x="2872105" y="4213225"/>
            <a:ext cx="5822315" cy="760095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 w="171450" cmpd="tri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altLang="zh-CN" b="1" sz="2400" lang="zh-CN" noProof="1" strike="noStrike">
                <a:solidFill>
                  <a:srgbClr val="FFFFFF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</a:rPr>
              <a:t>1.3 Cinema 4D的工程文件管理</a:t>
            </a:r>
            <a:endParaRPr altLang="zh-CN" b="1" sz="2400" lang="zh-CN" noProof="1" strike="noStrike">
              <a:solidFill>
                <a:srgbClr val="FFFFFF"/>
              </a:solidFill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/>
      </p:grpSpPr>
      <p:grpSp>
        <p:nvGrpSpPr>
          <p:cNvPr id="39" name="组合 20"/>
          <p:cNvGrpSpPr/>
          <p:nvPr/>
        </p:nvGrpSpPr>
        <p:grpSpPr>
          <a:xfrm>
            <a:off x="-491306" y="1186392"/>
            <a:ext cx="9951689" cy="4093635"/>
            <a:chOff x="-1001" y="1879"/>
            <a:chExt cx="16313" cy="6711"/>
          </a:xfrm>
          <a:solidFill>
            <a:schemeClr val="accent1"/>
          </a:solidFill>
          <a:effectLst/>
        </p:grpSpPr>
        <p:grpSp>
          <p:nvGrpSpPr>
            <p:cNvPr id="40" name="组合 21"/>
            <p:cNvGrpSpPr/>
            <p:nvPr/>
          </p:nvGrpSpPr>
          <p:grpSpPr>
            <a:xfrm>
              <a:off x="5582" y="1879"/>
              <a:ext cx="3402" cy="3403"/>
              <a:chOff x="5379" y="1422"/>
              <a:chExt cx="4084" cy="4084"/>
            </a:xfrm>
            <a:grpFill/>
          </p:grpSpPr>
          <p:sp>
            <p:nvSpPr>
              <p:cNvPr id="1048627" name=" 272"/>
              <p:cNvSpPr/>
              <p:nvPr/>
            </p:nvSpPr>
            <p:spPr>
              <a:xfrm>
                <a:off x="5379" y="1422"/>
                <a:ext cx="4084" cy="4084"/>
              </a:xfrm>
              <a:custGeom>
                <a:avLst/>
                <a:gdLst>
                  <a:gd name="connsiteX0" fmla="*/ 1293718 w 2587436"/>
                  <a:gd name="connsiteY0" fmla="*/ 105586 h 2587437"/>
                  <a:gd name="connsiteX1" fmla="*/ 105586 w 2587436"/>
                  <a:gd name="connsiteY1" fmla="*/ 1293718 h 2587437"/>
                  <a:gd name="connsiteX2" fmla="*/ 1293718 w 2587436"/>
                  <a:gd name="connsiteY2" fmla="*/ 2481850 h 2587437"/>
                  <a:gd name="connsiteX3" fmla="*/ 2481850 w 2587436"/>
                  <a:gd name="connsiteY3" fmla="*/ 1293718 h 2587437"/>
                  <a:gd name="connsiteX4" fmla="*/ 1293718 w 2587436"/>
                  <a:gd name="connsiteY4" fmla="*/ 105586 h 2587437"/>
                  <a:gd name="connsiteX5" fmla="*/ 1178351 w 2587436"/>
                  <a:gd name="connsiteY5" fmla="*/ 781 h 2587437"/>
                  <a:gd name="connsiteX6" fmla="*/ 1293718 w 2587436"/>
                  <a:gd name="connsiteY6" fmla="*/ 92011 h 2587437"/>
                  <a:gd name="connsiteX7" fmla="*/ 1409085 w 2587436"/>
                  <a:gd name="connsiteY7" fmla="*/ 781 h 2587437"/>
                  <a:gd name="connsiteX8" fmla="*/ 1472207 w 2587436"/>
                  <a:gd name="connsiteY8" fmla="*/ 43607 h 2587437"/>
                  <a:gd name="connsiteX9" fmla="*/ 1484604 w 2587436"/>
                  <a:gd name="connsiteY9" fmla="*/ 88506 h 2587437"/>
                  <a:gd name="connsiteX10" fmla="*/ 1510269 w 2587436"/>
                  <a:gd name="connsiteY10" fmla="*/ 49635 h 2587437"/>
                  <a:gd name="connsiteX11" fmla="*/ 1665065 w 2587436"/>
                  <a:gd name="connsiteY11" fmla="*/ 150827 h 2587437"/>
                  <a:gd name="connsiteX12" fmla="*/ 1849776 w 2587436"/>
                  <a:gd name="connsiteY12" fmla="*/ 159948 h 2587437"/>
                  <a:gd name="connsiteX13" fmla="*/ 1847820 w 2587436"/>
                  <a:gd name="connsiteY13" fmla="*/ 203618 h 2587437"/>
                  <a:gd name="connsiteX14" fmla="*/ 1858676 w 2587436"/>
                  <a:gd name="connsiteY14" fmla="*/ 192501 h 2587437"/>
                  <a:gd name="connsiteX15" fmla="*/ 2000063 w 2587436"/>
                  <a:gd name="connsiteY15" fmla="*/ 321517 h 2587437"/>
                  <a:gd name="connsiteX16" fmla="*/ 2172915 w 2587436"/>
                  <a:gd name="connsiteY16" fmla="*/ 387271 h 2587437"/>
                  <a:gd name="connsiteX17" fmla="*/ 2157560 w 2587436"/>
                  <a:gd name="connsiteY17" fmla="*/ 428199 h 2587437"/>
                  <a:gd name="connsiteX18" fmla="*/ 2171320 w 2587436"/>
                  <a:gd name="connsiteY18" fmla="*/ 420980 h 2587437"/>
                  <a:gd name="connsiteX19" fmla="*/ 2265919 w 2587436"/>
                  <a:gd name="connsiteY19" fmla="*/ 587373 h 2587437"/>
                  <a:gd name="connsiteX20" fmla="*/ 2409992 w 2587436"/>
                  <a:gd name="connsiteY20" fmla="*/ 703323 h 2587437"/>
                  <a:gd name="connsiteX21" fmla="*/ 2382741 w 2587436"/>
                  <a:gd name="connsiteY21" fmla="*/ 737503 h 2587437"/>
                  <a:gd name="connsiteX22" fmla="*/ 2398059 w 2587436"/>
                  <a:gd name="connsiteY22" fmla="*/ 734889 h 2587437"/>
                  <a:gd name="connsiteX23" fmla="*/ 2436609 w 2587436"/>
                  <a:gd name="connsiteY23" fmla="*/ 922371 h 2587437"/>
                  <a:gd name="connsiteX24" fmla="*/ 2537801 w 2587436"/>
                  <a:gd name="connsiteY24" fmla="*/ 1077167 h 2587437"/>
                  <a:gd name="connsiteX25" fmla="*/ 2501321 w 2587436"/>
                  <a:gd name="connsiteY25" fmla="*/ 1101253 h 2587437"/>
                  <a:gd name="connsiteX26" fmla="*/ 2516697 w 2587436"/>
                  <a:gd name="connsiteY26" fmla="*/ 1103501 h 2587437"/>
                  <a:gd name="connsiteX27" fmla="*/ 2495425 w 2587436"/>
                  <a:gd name="connsiteY27" fmla="*/ 1293719 h 2587437"/>
                  <a:gd name="connsiteX28" fmla="*/ 2543829 w 2587436"/>
                  <a:gd name="connsiteY28" fmla="*/ 1472208 h 2587437"/>
                  <a:gd name="connsiteX29" fmla="*/ 2498930 w 2587436"/>
                  <a:gd name="connsiteY29" fmla="*/ 1484605 h 2587437"/>
                  <a:gd name="connsiteX30" fmla="*/ 2537800 w 2587436"/>
                  <a:gd name="connsiteY30" fmla="*/ 1510270 h 2587437"/>
                  <a:gd name="connsiteX31" fmla="*/ 2436609 w 2587436"/>
                  <a:gd name="connsiteY31" fmla="*/ 1665066 h 2587437"/>
                  <a:gd name="connsiteX32" fmla="*/ 2427488 w 2587436"/>
                  <a:gd name="connsiteY32" fmla="*/ 1849777 h 2587437"/>
                  <a:gd name="connsiteX33" fmla="*/ 2383816 w 2587436"/>
                  <a:gd name="connsiteY33" fmla="*/ 1847821 h 2587437"/>
                  <a:gd name="connsiteX34" fmla="*/ 2394935 w 2587436"/>
                  <a:gd name="connsiteY34" fmla="*/ 1858678 h 2587437"/>
                  <a:gd name="connsiteX35" fmla="*/ 2265918 w 2587436"/>
                  <a:gd name="connsiteY35" fmla="*/ 2000065 h 2587437"/>
                  <a:gd name="connsiteX36" fmla="*/ 2200165 w 2587436"/>
                  <a:gd name="connsiteY36" fmla="*/ 2172917 h 2587437"/>
                  <a:gd name="connsiteX37" fmla="*/ 2159237 w 2587436"/>
                  <a:gd name="connsiteY37" fmla="*/ 2157562 h 2587437"/>
                  <a:gd name="connsiteX38" fmla="*/ 2166455 w 2587436"/>
                  <a:gd name="connsiteY38" fmla="*/ 2171321 h 2587437"/>
                  <a:gd name="connsiteX39" fmla="*/ 2000062 w 2587436"/>
                  <a:gd name="connsiteY39" fmla="*/ 2265920 h 2587437"/>
                  <a:gd name="connsiteX40" fmla="*/ 1884113 w 2587436"/>
                  <a:gd name="connsiteY40" fmla="*/ 2409993 h 2587437"/>
                  <a:gd name="connsiteX41" fmla="*/ 1849933 w 2587436"/>
                  <a:gd name="connsiteY41" fmla="*/ 2382742 h 2587437"/>
                  <a:gd name="connsiteX42" fmla="*/ 1852546 w 2587436"/>
                  <a:gd name="connsiteY42" fmla="*/ 2398060 h 2587437"/>
                  <a:gd name="connsiteX43" fmla="*/ 1665064 w 2587436"/>
                  <a:gd name="connsiteY43" fmla="*/ 2436610 h 2587437"/>
                  <a:gd name="connsiteX44" fmla="*/ 1510269 w 2587436"/>
                  <a:gd name="connsiteY44" fmla="*/ 2537802 h 2587437"/>
                  <a:gd name="connsiteX45" fmla="*/ 1486184 w 2587436"/>
                  <a:gd name="connsiteY45" fmla="*/ 2501323 h 2587437"/>
                  <a:gd name="connsiteX46" fmla="*/ 1483936 w 2587436"/>
                  <a:gd name="connsiteY46" fmla="*/ 2516698 h 2587437"/>
                  <a:gd name="connsiteX47" fmla="*/ 1293717 w 2587436"/>
                  <a:gd name="connsiteY47" fmla="*/ 2495426 h 2587437"/>
                  <a:gd name="connsiteX48" fmla="*/ 1103499 w 2587436"/>
                  <a:gd name="connsiteY48" fmla="*/ 2516698 h 2587437"/>
                  <a:gd name="connsiteX49" fmla="*/ 1101252 w 2587436"/>
                  <a:gd name="connsiteY49" fmla="*/ 2501322 h 2587437"/>
                  <a:gd name="connsiteX50" fmla="*/ 1077165 w 2587436"/>
                  <a:gd name="connsiteY50" fmla="*/ 2537801 h 2587437"/>
                  <a:gd name="connsiteX51" fmla="*/ 922369 w 2587436"/>
                  <a:gd name="connsiteY51" fmla="*/ 2436610 h 2587437"/>
                  <a:gd name="connsiteX52" fmla="*/ 734888 w 2587436"/>
                  <a:gd name="connsiteY52" fmla="*/ 2398060 h 2587437"/>
                  <a:gd name="connsiteX53" fmla="*/ 737501 w 2587436"/>
                  <a:gd name="connsiteY53" fmla="*/ 2382741 h 2587437"/>
                  <a:gd name="connsiteX54" fmla="*/ 703321 w 2587436"/>
                  <a:gd name="connsiteY54" fmla="*/ 2409993 h 2587437"/>
                  <a:gd name="connsiteX55" fmla="*/ 587371 w 2587436"/>
                  <a:gd name="connsiteY55" fmla="*/ 2265919 h 2587437"/>
                  <a:gd name="connsiteX56" fmla="*/ 420978 w 2587436"/>
                  <a:gd name="connsiteY56" fmla="*/ 2171321 h 2587437"/>
                  <a:gd name="connsiteX57" fmla="*/ 426346 w 2587436"/>
                  <a:gd name="connsiteY57" fmla="*/ 2161089 h 2587437"/>
                  <a:gd name="connsiteX58" fmla="*/ 416114 w 2587436"/>
                  <a:gd name="connsiteY58" fmla="*/ 2166457 h 2587437"/>
                  <a:gd name="connsiteX59" fmla="*/ 321515 w 2587436"/>
                  <a:gd name="connsiteY59" fmla="*/ 2000064 h 2587437"/>
                  <a:gd name="connsiteX60" fmla="*/ 192499 w 2587436"/>
                  <a:gd name="connsiteY60" fmla="*/ 1858678 h 2587437"/>
                  <a:gd name="connsiteX61" fmla="*/ 200768 w 2587436"/>
                  <a:gd name="connsiteY61" fmla="*/ 1850603 h 2587437"/>
                  <a:gd name="connsiteX62" fmla="*/ 189375 w 2587436"/>
                  <a:gd name="connsiteY62" fmla="*/ 1852547 h 2587437"/>
                  <a:gd name="connsiteX63" fmla="*/ 150825 w 2587436"/>
                  <a:gd name="connsiteY63" fmla="*/ 1665065 h 2587437"/>
                  <a:gd name="connsiteX64" fmla="*/ 49634 w 2587436"/>
                  <a:gd name="connsiteY64" fmla="*/ 1510270 h 2587437"/>
                  <a:gd name="connsiteX65" fmla="*/ 86113 w 2587436"/>
                  <a:gd name="connsiteY65" fmla="*/ 1486184 h 2587437"/>
                  <a:gd name="connsiteX66" fmla="*/ 70739 w 2587436"/>
                  <a:gd name="connsiteY66" fmla="*/ 1483937 h 2587437"/>
                  <a:gd name="connsiteX67" fmla="*/ 92010 w 2587436"/>
                  <a:gd name="connsiteY67" fmla="*/ 1293718 h 2587437"/>
                  <a:gd name="connsiteX68" fmla="*/ 70739 w 2587436"/>
                  <a:gd name="connsiteY68" fmla="*/ 1103500 h 2587437"/>
                  <a:gd name="connsiteX69" fmla="*/ 86114 w 2587436"/>
                  <a:gd name="connsiteY69" fmla="*/ 1101253 h 2587437"/>
                  <a:gd name="connsiteX70" fmla="*/ 49634 w 2587436"/>
                  <a:gd name="connsiteY70" fmla="*/ 1077166 h 2587437"/>
                  <a:gd name="connsiteX71" fmla="*/ 150825 w 2587436"/>
                  <a:gd name="connsiteY71" fmla="*/ 922370 h 2587437"/>
                  <a:gd name="connsiteX72" fmla="*/ 189375 w 2587436"/>
                  <a:gd name="connsiteY72" fmla="*/ 734889 h 2587437"/>
                  <a:gd name="connsiteX73" fmla="*/ 200767 w 2587436"/>
                  <a:gd name="connsiteY73" fmla="*/ 736833 h 2587437"/>
                  <a:gd name="connsiteX74" fmla="*/ 192499 w 2587436"/>
                  <a:gd name="connsiteY74" fmla="*/ 728759 h 2587437"/>
                  <a:gd name="connsiteX75" fmla="*/ 321516 w 2587436"/>
                  <a:gd name="connsiteY75" fmla="*/ 587372 h 2587437"/>
                  <a:gd name="connsiteX76" fmla="*/ 416114 w 2587436"/>
                  <a:gd name="connsiteY76" fmla="*/ 420980 h 2587437"/>
                  <a:gd name="connsiteX77" fmla="*/ 426347 w 2587436"/>
                  <a:gd name="connsiteY77" fmla="*/ 426349 h 2587437"/>
                  <a:gd name="connsiteX78" fmla="*/ 420979 w 2587436"/>
                  <a:gd name="connsiteY78" fmla="*/ 416115 h 2587437"/>
                  <a:gd name="connsiteX79" fmla="*/ 587372 w 2587436"/>
                  <a:gd name="connsiteY79" fmla="*/ 321517 h 2587437"/>
                  <a:gd name="connsiteX80" fmla="*/ 728758 w 2587436"/>
                  <a:gd name="connsiteY80" fmla="*/ 192500 h 2587437"/>
                  <a:gd name="connsiteX81" fmla="*/ 736832 w 2587436"/>
                  <a:gd name="connsiteY81" fmla="*/ 200768 h 2587437"/>
                  <a:gd name="connsiteX82" fmla="*/ 734888 w 2587436"/>
                  <a:gd name="connsiteY82" fmla="*/ 189377 h 2587437"/>
                  <a:gd name="connsiteX83" fmla="*/ 922370 w 2587436"/>
                  <a:gd name="connsiteY83" fmla="*/ 150826 h 2587437"/>
                  <a:gd name="connsiteX84" fmla="*/ 1077165 w 2587436"/>
                  <a:gd name="connsiteY84" fmla="*/ 49635 h 2587437"/>
                  <a:gd name="connsiteX85" fmla="*/ 1101686 w 2587436"/>
                  <a:gd name="connsiteY85" fmla="*/ 86772 h 2587437"/>
                  <a:gd name="connsiteX86" fmla="*/ 1102495 w 2587436"/>
                  <a:gd name="connsiteY86" fmla="*/ 74529 h 2587437"/>
                  <a:gd name="connsiteX87" fmla="*/ 1178351 w 2587436"/>
                  <a:gd name="connsiteY87" fmla="*/ 781 h 2587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</a:cxnLst>
                <a:rect l="l" t="t" r="r" b="b"/>
                <a:pathLst>
                  <a:path w="2587436" h="2587437">
                    <a:moveTo>
                      <a:pt x="1293718" y="105586"/>
                    </a:moveTo>
                    <a:cubicBezTo>
                      <a:pt x="637531" y="105586"/>
                      <a:pt x="105586" y="637531"/>
                      <a:pt x="105586" y="1293718"/>
                    </a:cubicBezTo>
                    <a:cubicBezTo>
                      <a:pt x="105586" y="1949905"/>
                      <a:pt x="637531" y="2481850"/>
                      <a:pt x="1293718" y="2481850"/>
                    </a:cubicBezTo>
                    <a:cubicBezTo>
                      <a:pt x="1949905" y="2481850"/>
                      <a:pt x="2481850" y="1949905"/>
                      <a:pt x="2481850" y="1293718"/>
                    </a:cubicBezTo>
                    <a:cubicBezTo>
                      <a:pt x="2481850" y="637531"/>
                      <a:pt x="1949905" y="105586"/>
                      <a:pt x="1293718" y="105586"/>
                    </a:cubicBezTo>
                    <a:close/>
                    <a:moveTo>
                      <a:pt x="1178351" y="781"/>
                    </a:moveTo>
                    <a:cubicBezTo>
                      <a:pt x="1220450" y="-5049"/>
                      <a:pt x="1268508" y="21422"/>
                      <a:pt x="1293718" y="92011"/>
                    </a:cubicBezTo>
                    <a:cubicBezTo>
                      <a:pt x="1318929" y="21422"/>
                      <a:pt x="1366986" y="-5049"/>
                      <a:pt x="1409085" y="781"/>
                    </a:cubicBezTo>
                    <a:cubicBezTo>
                      <a:pt x="1434345" y="4279"/>
                      <a:pt x="1457459" y="19405"/>
                      <a:pt x="1472207" y="43607"/>
                    </a:cubicBezTo>
                    <a:lnTo>
                      <a:pt x="1484604" y="88506"/>
                    </a:lnTo>
                    <a:lnTo>
                      <a:pt x="1510269" y="49635"/>
                    </a:lnTo>
                    <a:cubicBezTo>
                      <a:pt x="1567616" y="408"/>
                      <a:pt x="1661604" y="30947"/>
                      <a:pt x="1665065" y="150827"/>
                    </a:cubicBezTo>
                    <a:cubicBezTo>
                      <a:pt x="1738329" y="55877"/>
                      <a:pt x="1832316" y="86415"/>
                      <a:pt x="1849776" y="159948"/>
                    </a:cubicBezTo>
                    <a:lnTo>
                      <a:pt x="1847820" y="203618"/>
                    </a:lnTo>
                    <a:lnTo>
                      <a:pt x="1858676" y="192501"/>
                    </a:lnTo>
                    <a:cubicBezTo>
                      <a:pt x="1932101" y="134716"/>
                      <a:pt x="2038035" y="192050"/>
                      <a:pt x="2000063" y="321517"/>
                    </a:cubicBezTo>
                    <a:cubicBezTo>
                      <a:pt x="2099082" y="253854"/>
                      <a:pt x="2179033" y="311942"/>
                      <a:pt x="2172915" y="387271"/>
                    </a:cubicBezTo>
                    <a:lnTo>
                      <a:pt x="2157560" y="428199"/>
                    </a:lnTo>
                    <a:lnTo>
                      <a:pt x="2171320" y="420980"/>
                    </a:lnTo>
                    <a:cubicBezTo>
                      <a:pt x="2259007" y="388713"/>
                      <a:pt x="2342040" y="475977"/>
                      <a:pt x="2265919" y="587373"/>
                    </a:cubicBezTo>
                    <a:cubicBezTo>
                      <a:pt x="2381000" y="553620"/>
                      <a:pt x="2439088" y="633571"/>
                      <a:pt x="2409992" y="703323"/>
                    </a:cubicBezTo>
                    <a:lnTo>
                      <a:pt x="2382741" y="737503"/>
                    </a:lnTo>
                    <a:lnTo>
                      <a:pt x="2398059" y="734889"/>
                    </a:lnTo>
                    <a:cubicBezTo>
                      <a:pt x="2491425" y="731298"/>
                      <a:pt x="2543428" y="839949"/>
                      <a:pt x="2436609" y="922371"/>
                    </a:cubicBezTo>
                    <a:cubicBezTo>
                      <a:pt x="2556489" y="925832"/>
                      <a:pt x="2587027" y="1019820"/>
                      <a:pt x="2537801" y="1077167"/>
                    </a:cubicBezTo>
                    <a:lnTo>
                      <a:pt x="2501321" y="1101253"/>
                    </a:lnTo>
                    <a:lnTo>
                      <a:pt x="2516697" y="1103501"/>
                    </a:lnTo>
                    <a:cubicBezTo>
                      <a:pt x="2606603" y="1128937"/>
                      <a:pt x="2622486" y="1248340"/>
                      <a:pt x="2495425" y="1293719"/>
                    </a:cubicBezTo>
                    <a:cubicBezTo>
                      <a:pt x="2608368" y="1334056"/>
                      <a:pt x="2608368" y="1432880"/>
                      <a:pt x="2543829" y="1472208"/>
                    </a:cubicBezTo>
                    <a:lnTo>
                      <a:pt x="2498930" y="1484605"/>
                    </a:lnTo>
                    <a:lnTo>
                      <a:pt x="2537800" y="1510270"/>
                    </a:lnTo>
                    <a:cubicBezTo>
                      <a:pt x="2587027" y="1567617"/>
                      <a:pt x="2556488" y="1661605"/>
                      <a:pt x="2436609" y="1665066"/>
                    </a:cubicBezTo>
                    <a:cubicBezTo>
                      <a:pt x="2531559" y="1738330"/>
                      <a:pt x="2501021" y="1832318"/>
                      <a:pt x="2427488" y="1849777"/>
                    </a:cubicBezTo>
                    <a:lnTo>
                      <a:pt x="2383816" y="1847821"/>
                    </a:lnTo>
                    <a:lnTo>
                      <a:pt x="2394935" y="1858678"/>
                    </a:lnTo>
                    <a:cubicBezTo>
                      <a:pt x="2452719" y="1932103"/>
                      <a:pt x="2395386" y="2038037"/>
                      <a:pt x="2265918" y="2000065"/>
                    </a:cubicBezTo>
                    <a:cubicBezTo>
                      <a:pt x="2333581" y="2099084"/>
                      <a:pt x="2275494" y="2179035"/>
                      <a:pt x="2200165" y="2172917"/>
                    </a:cubicBezTo>
                    <a:lnTo>
                      <a:pt x="2159237" y="2157562"/>
                    </a:lnTo>
                    <a:lnTo>
                      <a:pt x="2166455" y="2171321"/>
                    </a:lnTo>
                    <a:cubicBezTo>
                      <a:pt x="2198722" y="2259008"/>
                      <a:pt x="2111459" y="2342041"/>
                      <a:pt x="2000062" y="2265920"/>
                    </a:cubicBezTo>
                    <a:cubicBezTo>
                      <a:pt x="2033815" y="2381001"/>
                      <a:pt x="1953865" y="2439089"/>
                      <a:pt x="1884113" y="2409993"/>
                    </a:cubicBezTo>
                    <a:lnTo>
                      <a:pt x="1849933" y="2382742"/>
                    </a:lnTo>
                    <a:lnTo>
                      <a:pt x="1852546" y="2398060"/>
                    </a:lnTo>
                    <a:cubicBezTo>
                      <a:pt x="1856137" y="2491426"/>
                      <a:pt x="1747486" y="2543429"/>
                      <a:pt x="1665064" y="2436610"/>
                    </a:cubicBezTo>
                    <a:cubicBezTo>
                      <a:pt x="1661603" y="2556490"/>
                      <a:pt x="1567616" y="2587028"/>
                      <a:pt x="1510269" y="2537802"/>
                    </a:cubicBezTo>
                    <a:lnTo>
                      <a:pt x="1486184" y="2501323"/>
                    </a:lnTo>
                    <a:lnTo>
                      <a:pt x="1483936" y="2516698"/>
                    </a:lnTo>
                    <a:cubicBezTo>
                      <a:pt x="1458499" y="2606604"/>
                      <a:pt x="1339096" y="2622487"/>
                      <a:pt x="1293717" y="2495426"/>
                    </a:cubicBezTo>
                    <a:cubicBezTo>
                      <a:pt x="1248339" y="2622487"/>
                      <a:pt x="1128936" y="2606604"/>
                      <a:pt x="1103499" y="2516698"/>
                    </a:cubicBezTo>
                    <a:lnTo>
                      <a:pt x="1101252" y="2501322"/>
                    </a:lnTo>
                    <a:lnTo>
                      <a:pt x="1077165" y="2537801"/>
                    </a:lnTo>
                    <a:cubicBezTo>
                      <a:pt x="1019818" y="2587028"/>
                      <a:pt x="925830" y="2556489"/>
                      <a:pt x="922369" y="2436610"/>
                    </a:cubicBezTo>
                    <a:cubicBezTo>
                      <a:pt x="839947" y="2543429"/>
                      <a:pt x="731297" y="2491426"/>
                      <a:pt x="734888" y="2398060"/>
                    </a:cubicBezTo>
                    <a:lnTo>
                      <a:pt x="737501" y="2382741"/>
                    </a:lnTo>
                    <a:lnTo>
                      <a:pt x="703321" y="2409993"/>
                    </a:lnTo>
                    <a:cubicBezTo>
                      <a:pt x="633569" y="2439089"/>
                      <a:pt x="553618" y="2381001"/>
                      <a:pt x="587371" y="2265919"/>
                    </a:cubicBezTo>
                    <a:cubicBezTo>
                      <a:pt x="475975" y="2342040"/>
                      <a:pt x="388712" y="2259008"/>
                      <a:pt x="420978" y="2171321"/>
                    </a:cubicBezTo>
                    <a:lnTo>
                      <a:pt x="426346" y="2161089"/>
                    </a:lnTo>
                    <a:lnTo>
                      <a:pt x="416114" y="2166457"/>
                    </a:lnTo>
                    <a:cubicBezTo>
                      <a:pt x="328427" y="2198724"/>
                      <a:pt x="245394" y="2111461"/>
                      <a:pt x="321515" y="2000064"/>
                    </a:cubicBezTo>
                    <a:cubicBezTo>
                      <a:pt x="192048" y="2038036"/>
                      <a:pt x="134715" y="1932102"/>
                      <a:pt x="192499" y="1858678"/>
                    </a:cubicBezTo>
                    <a:lnTo>
                      <a:pt x="200768" y="1850603"/>
                    </a:lnTo>
                    <a:lnTo>
                      <a:pt x="189375" y="1852547"/>
                    </a:lnTo>
                    <a:cubicBezTo>
                      <a:pt x="96009" y="1856138"/>
                      <a:pt x="44006" y="1747487"/>
                      <a:pt x="150825" y="1665065"/>
                    </a:cubicBezTo>
                    <a:cubicBezTo>
                      <a:pt x="30946" y="1661604"/>
                      <a:pt x="407" y="1567617"/>
                      <a:pt x="49634" y="1510270"/>
                    </a:cubicBezTo>
                    <a:lnTo>
                      <a:pt x="86113" y="1486184"/>
                    </a:lnTo>
                    <a:lnTo>
                      <a:pt x="70739" y="1483937"/>
                    </a:lnTo>
                    <a:cubicBezTo>
                      <a:pt x="-19168" y="1458500"/>
                      <a:pt x="-35050" y="1339097"/>
                      <a:pt x="92010" y="1293718"/>
                    </a:cubicBezTo>
                    <a:cubicBezTo>
                      <a:pt x="-35050" y="1248340"/>
                      <a:pt x="-19168" y="1128937"/>
                      <a:pt x="70739" y="1103500"/>
                    </a:cubicBezTo>
                    <a:lnTo>
                      <a:pt x="86114" y="1101253"/>
                    </a:lnTo>
                    <a:lnTo>
                      <a:pt x="49634" y="1077166"/>
                    </a:lnTo>
                    <a:cubicBezTo>
                      <a:pt x="407" y="1019820"/>
                      <a:pt x="30946" y="925832"/>
                      <a:pt x="150825" y="922370"/>
                    </a:cubicBezTo>
                    <a:cubicBezTo>
                      <a:pt x="44006" y="839949"/>
                      <a:pt x="96009" y="731298"/>
                      <a:pt x="189375" y="734889"/>
                    </a:cubicBezTo>
                    <a:lnTo>
                      <a:pt x="200767" y="736833"/>
                    </a:lnTo>
                    <a:lnTo>
                      <a:pt x="192499" y="728759"/>
                    </a:lnTo>
                    <a:cubicBezTo>
                      <a:pt x="134715" y="655335"/>
                      <a:pt x="192049" y="549401"/>
                      <a:pt x="321516" y="587372"/>
                    </a:cubicBezTo>
                    <a:cubicBezTo>
                      <a:pt x="245395" y="475976"/>
                      <a:pt x="328427" y="388713"/>
                      <a:pt x="416114" y="420980"/>
                    </a:cubicBezTo>
                    <a:lnTo>
                      <a:pt x="426347" y="426349"/>
                    </a:lnTo>
                    <a:lnTo>
                      <a:pt x="420979" y="416115"/>
                    </a:lnTo>
                    <a:cubicBezTo>
                      <a:pt x="388712" y="328428"/>
                      <a:pt x="475975" y="245396"/>
                      <a:pt x="587372" y="321517"/>
                    </a:cubicBezTo>
                    <a:cubicBezTo>
                      <a:pt x="549400" y="192050"/>
                      <a:pt x="655334" y="134716"/>
                      <a:pt x="728758" y="192500"/>
                    </a:cubicBezTo>
                    <a:lnTo>
                      <a:pt x="736832" y="200768"/>
                    </a:lnTo>
                    <a:lnTo>
                      <a:pt x="734888" y="189377"/>
                    </a:lnTo>
                    <a:cubicBezTo>
                      <a:pt x="731297" y="96010"/>
                      <a:pt x="839948" y="44008"/>
                      <a:pt x="922370" y="150826"/>
                    </a:cubicBezTo>
                    <a:cubicBezTo>
                      <a:pt x="925831" y="30947"/>
                      <a:pt x="1019818" y="408"/>
                      <a:pt x="1077165" y="49635"/>
                    </a:cubicBezTo>
                    <a:lnTo>
                      <a:pt x="1101686" y="86772"/>
                    </a:lnTo>
                    <a:lnTo>
                      <a:pt x="1102495" y="74529"/>
                    </a:lnTo>
                    <a:cubicBezTo>
                      <a:pt x="1112942" y="32385"/>
                      <a:pt x="1143619" y="5591"/>
                      <a:pt x="1178351" y="7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zh-CN"/>
                </a:defPPr>
                <a:lvl1pPr algn="l" eaLnBrk="0" fontAlgn="base" hangingPunct="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eaLnBrk="0" fontAlgn="base" hangingPunct="0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eaLnBrk="0" fontAlgn="base" hangingPunct="0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eaLnBrk="0" fontAlgn="base" hangingPunct="0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eaLnBrk="0" fontAlgn="base" hangingPunct="0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altLang="en-US" dirty="0" lang="zh-CN" noProof="1" strike="noStrike">
                  <a:solidFill>
                    <a:schemeClr val="tx1"/>
                  </a:solidFill>
                </a:endParaRPr>
              </a:p>
            </p:txBody>
          </p:sp>
          <p:sp>
            <p:nvSpPr>
              <p:cNvPr id="1048628" name=" 184"/>
              <p:cNvSpPr/>
              <p:nvPr/>
            </p:nvSpPr>
            <p:spPr>
              <a:xfrm>
                <a:off x="5862" y="1904"/>
                <a:ext cx="3119" cy="3119"/>
              </a:xfrm>
              <a:prstGeom prst="ellipse"/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dir="t" rig="threeP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eaLnBrk="0" fontAlgn="base" hangingPunct="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eaLnBrk="0" fontAlgn="base" hangingPunct="0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eaLnBrk="0" fontAlgn="base" hangingPunct="0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eaLnBrk="0" fontAlgn="base" hangingPunct="0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eaLnBrk="0" fontAlgn="base" hangingPunct="0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altLang="zh-CN" b="1" sz="5400" lang="en-US" noProof="1" strike="noStrike">
                    <a:solidFill>
                      <a:schemeClr val="bg1">
                        <a:lumMod val="95000"/>
                      </a:schemeClr>
                    </a:solidFill>
                    <a:latin typeface="微软雅黑" panose="020B0503020204020204" pitchFamily="2" charset="-122"/>
                    <a:ea typeface="微软雅黑" panose="020B0503020204020204" pitchFamily="2" charset="-122"/>
                  </a:rPr>
                  <a:t>01</a:t>
                </a:r>
                <a:endParaRPr altLang="zh-CN" b="1" sz="5400" lang="en-US" noProof="1" strike="noStrike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2" charset="-122"/>
                  <a:ea typeface="微软雅黑" panose="020B0503020204020204" pitchFamily="2" charset="-122"/>
                </a:endParaRPr>
              </a:p>
            </p:txBody>
          </p:sp>
        </p:grpSp>
        <p:sp>
          <p:nvSpPr>
            <p:cNvPr id="1048629" name="文本框 23"/>
            <p:cNvSpPr txBox="1"/>
            <p:nvPr/>
          </p:nvSpPr>
          <p:spPr>
            <a:xfrm>
              <a:off x="-1001" y="4879"/>
              <a:ext cx="16313" cy="3711"/>
            </a:xfrm>
            <a:prstGeom prst="rect"/>
            <a:noFill/>
          </p:spPr>
          <p:txBody>
            <a:bodyPr rtlCol="0" wrap="square">
              <a:spAutoFit/>
            </a:bodyPr>
            <a:p>
              <a:pPr fontAlgn="auto"/>
              <a:r>
                <a:rPr altLang="zh-CN" sz="4800" lang="en-US" noProof="1" strike="noStrike">
                  <a:solidFill>
                    <a:schemeClr val="accent1"/>
                  </a:solidFill>
                  <a:latin typeface="+mn-lt"/>
                  <a:ea typeface="+mn-ea"/>
                  <a:cs typeface="+mn-cs"/>
                </a:rPr>
                <a:t>…………</a:t>
              </a:r>
              <a:r>
                <a:rPr altLang="zh-CN" sz="4800" lang="en-US" noProof="1" strike="noStrike">
                  <a:solidFill>
                    <a:schemeClr val="accent1"/>
                  </a:solidFill>
                  <a:latin typeface="+mn-lt"/>
                  <a:ea typeface="+mn-ea"/>
                  <a:cs typeface="+mn-cs"/>
                  <a:sym typeface="+mn-ea"/>
                </a:rPr>
                <a:t>………………………………</a:t>
              </a:r>
              <a:endParaRPr altLang="zh-CN" sz="4800" lang="en-US" noProof="1" strike="noStrike">
                <a:solidFill>
                  <a:schemeClr val="accent1"/>
                </a:solidFill>
                <a:latin typeface="+mn-lt"/>
                <a:ea typeface="+mn-ea"/>
                <a:cs typeface="+mn-cs"/>
              </a:endParaRPr>
            </a:p>
            <a:p>
              <a:pPr fontAlgn="auto"/>
              <a:endParaRPr altLang="zh-CN" sz="4800" lang="en-US" noProof="1" strike="noStrike">
                <a:solidFill>
                  <a:schemeClr val="accent1"/>
                </a:solidFill>
                <a:latin typeface="+mn-lt"/>
                <a:ea typeface="+mn-ea"/>
                <a:cs typeface="+mn-cs"/>
              </a:endParaRPr>
            </a:p>
            <a:p>
              <a:pPr fontAlgn="auto"/>
              <a:endParaRPr altLang="zh-CN" sz="4800" lang="en-US" noProof="1" strike="noStrike">
                <a:solidFill>
                  <a:schemeClr val="accen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48630" name="文本框 8"/>
          <p:cNvSpPr txBox="1"/>
          <p:nvPr/>
        </p:nvSpPr>
        <p:spPr>
          <a:xfrm>
            <a:off x="1800225" y="3754438"/>
            <a:ext cx="5377181" cy="8153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pPr algn="l" indent="0"/>
            <a:r>
              <a:rPr altLang="zh-CN" b="1" sz="4800" lang="zh-CN">
                <a:solidFill>
                  <a:schemeClr val="accent1"/>
                </a:solidFill>
                <a:effectLst>
                  <a:outerShdw algn="ctr" blurRad="38100" dir="5400000" dist="25400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1.1 Cinema 4D概述</a:t>
            </a:r>
            <a:endParaRPr altLang="zh-CN" b="1" dirty="0" sz="4800" lang="zh-CN">
              <a:solidFill>
                <a:schemeClr val="accent1"/>
              </a:solidFill>
              <a:effectLst>
                <a:outerShdw algn="ctr" blurRad="38100" dir="5400000" dist="25400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sym typeface="+mn-ea"/>
            </a:endParaRPr>
          </a:p>
        </p:txBody>
      </p:sp>
      <p:sp>
        <p:nvSpPr>
          <p:cNvPr id="1048631" name="文本框 11"/>
          <p:cNvSpPr txBox="1"/>
          <p:nvPr>
            <p:custDataLst>
              <p:tags r:id="rId1"/>
            </p:custDataLst>
          </p:nvPr>
        </p:nvSpPr>
        <p:spPr>
          <a:xfrm>
            <a:off x="3597910" y="2035810"/>
            <a:ext cx="1920875" cy="377190"/>
          </a:xfrm>
          <a:prstGeom prst="rect"/>
          <a:solidFill>
            <a:schemeClr val="accent1"/>
          </a:solidFill>
          <a:ln w="9525">
            <a:noFill/>
          </a:ln>
        </p:spPr>
        <p:txBody>
          <a:bodyPr anchor="t" lIns="0" rIns="0" wrap="square"/>
          <a:p>
            <a:pPr algn="ctr"/>
            <a:r>
              <a:rPr altLang="zh-CN" b="1" sz="2400" lang="en-US">
                <a:solidFill>
                  <a:schemeClr val="bg1"/>
                </a:solidFill>
                <a:latin typeface="Arial" panose="020B0704020202090204" pitchFamily="34" charset="0"/>
                <a:ea typeface="黑体" panose="02010609060101010101" charset="-122"/>
              </a:rPr>
              <a:t>PART ONE</a:t>
            </a:r>
            <a:endParaRPr altLang="zh-CN" b="1" sz="2400" lang="en-US">
              <a:solidFill>
                <a:schemeClr val="bg1"/>
              </a:solidFill>
              <a:latin typeface="Arial" panose="020B0704020202090204" pitchFamily="34" charset="0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/>
      </p:grpSpPr>
      <p:sp>
        <p:nvSpPr>
          <p:cNvPr id="104863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1.1.1 Cinema 4D概述</a:t>
            </a:r>
            <a:endParaRPr altLang="en-US" lang="zh-CN"/>
          </a:p>
        </p:txBody>
      </p:sp>
      <p:sp>
        <p:nvSpPr>
          <p:cNvPr id="1048638" name="内容占位符 2"/>
          <p:cNvSpPr>
            <a:spLocks noGrp="1"/>
          </p:cNvSpPr>
          <p:nvPr>
            <p:ph sz="half" idx="2"/>
          </p:nvPr>
        </p:nvSpPr>
        <p:spPr>
          <a:xfrm>
            <a:off x="351790" y="2018665"/>
            <a:ext cx="8439785" cy="2947670"/>
          </a:xfrm>
        </p:spPr>
        <p:txBody>
          <a:bodyPr/>
          <a:p>
            <a:pPr>
              <a:lnSpc>
                <a:spcPct val="150000"/>
              </a:lnSpc>
            </a:pPr>
            <a:r>
              <a:rPr altLang="en-US" lang="zh-CN"/>
              <a:t>Cinema 4D简称C4D，翻译成中文是4D电影，但其本身是一款3D软件，由德国MAXON公司开发。它包括角色系统、粒子系统、动力学、毛发系统、BodyPaint 3D、布料系统等模块，并实现各种模块的完美结合。</a:t>
            </a:r>
            <a:endParaRPr altLang="en-US" 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/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1.1.2 Cinema 4D的发展过程</a:t>
            </a:r>
            <a:endParaRPr altLang="en-US" lang="zh-CN"/>
          </a:p>
        </p:txBody>
      </p:sp>
      <p:sp>
        <p:nvSpPr>
          <p:cNvPr id="1048640" name="内容占位符 2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altLang="en-US" lang="zh-CN"/>
              <a:t>1991年，Losch兄弟开始和MAXON合作，经过两年的发展。1993年Cinema 4D的第一个版本上市，1994年升级为V1.5版本。当时，C4D在欧洲赢得了所有的行业奖项,很快就成了Maxon公司的旗舰产品。</a:t>
            </a:r>
            <a:endParaRPr altLang="en-US" lang="zh-CN"/>
          </a:p>
          <a:p>
            <a:r>
              <a:rPr altLang="en-US" lang="zh-CN"/>
              <a:t>2017年7月MAXON首发Cinema 4D R19，新增Voronoi Fracture 2.0泰森分裂，视窗景深更新，360 VR渲染球形相机，3D运动跟踪，场景重建以及MoGraph动画的新声音效果器新版本对视窗性能进行了强有力的开发等。</a:t>
            </a:r>
            <a:endParaRPr altLang="en-US" lang="zh-CN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/>
      </p:grpSpPr>
      <p:sp>
        <p:nvSpPr>
          <p:cNvPr id="104864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1.1.3 Cinema 4D 应用范围</a:t>
            </a:r>
            <a:endParaRPr altLang="en-US" lang="zh-CN"/>
          </a:p>
        </p:txBody>
      </p:sp>
      <p:sp>
        <p:nvSpPr>
          <p:cNvPr id="1048642" name="内容占位符 2"/>
          <p:cNvSpPr>
            <a:spLocks noGrp="1"/>
          </p:cNvSpPr>
          <p:nvPr>
            <p:ph sz="half" idx="2"/>
          </p:nvPr>
        </p:nvSpPr>
        <p:spPr>
          <a:xfrm>
            <a:off x="278765" y="2328545"/>
            <a:ext cx="8439785" cy="3095625"/>
          </a:xfrm>
        </p:spPr>
        <p:txBody>
          <a:bodyPr/>
          <a:p>
            <a:r>
              <a:rPr altLang="en-US" lang="zh-CN"/>
              <a:t>Cinema 4D应用广泛，Cinema 4D在电影、广告、工业设计等方面都有出色的表现。它正成为许多一流艺术家和电影公司的首选，已经走向成熟。为使用者提供一个易用、稳定、完整、高效、强大的3D创作平台。</a:t>
            </a:r>
            <a:endParaRPr altLang="en-US" 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/>
      </p:grpSpPr>
      <p:grpSp>
        <p:nvGrpSpPr>
          <p:cNvPr id="46" name="组合 20"/>
          <p:cNvGrpSpPr/>
          <p:nvPr/>
        </p:nvGrpSpPr>
        <p:grpSpPr>
          <a:xfrm>
            <a:off x="-491306" y="1186392"/>
            <a:ext cx="9951689" cy="4093635"/>
            <a:chOff x="-1001" y="1879"/>
            <a:chExt cx="16313" cy="6711"/>
          </a:xfrm>
          <a:solidFill>
            <a:schemeClr val="accent1"/>
          </a:solidFill>
          <a:effectLst/>
        </p:grpSpPr>
        <p:grpSp>
          <p:nvGrpSpPr>
            <p:cNvPr id="47" name="组合 21"/>
            <p:cNvGrpSpPr/>
            <p:nvPr/>
          </p:nvGrpSpPr>
          <p:grpSpPr>
            <a:xfrm>
              <a:off x="5582" y="1879"/>
              <a:ext cx="3402" cy="3403"/>
              <a:chOff x="5379" y="1422"/>
              <a:chExt cx="4084" cy="4084"/>
            </a:xfrm>
            <a:grpFill/>
          </p:grpSpPr>
          <p:sp>
            <p:nvSpPr>
              <p:cNvPr id="1048643" name=" 272"/>
              <p:cNvSpPr/>
              <p:nvPr/>
            </p:nvSpPr>
            <p:spPr>
              <a:xfrm>
                <a:off x="5379" y="1422"/>
                <a:ext cx="4084" cy="4084"/>
              </a:xfrm>
              <a:custGeom>
                <a:avLst/>
                <a:gdLst>
                  <a:gd name="connsiteX0" fmla="*/ 1293718 w 2587436"/>
                  <a:gd name="connsiteY0" fmla="*/ 105586 h 2587437"/>
                  <a:gd name="connsiteX1" fmla="*/ 105586 w 2587436"/>
                  <a:gd name="connsiteY1" fmla="*/ 1293718 h 2587437"/>
                  <a:gd name="connsiteX2" fmla="*/ 1293718 w 2587436"/>
                  <a:gd name="connsiteY2" fmla="*/ 2481850 h 2587437"/>
                  <a:gd name="connsiteX3" fmla="*/ 2481850 w 2587436"/>
                  <a:gd name="connsiteY3" fmla="*/ 1293718 h 2587437"/>
                  <a:gd name="connsiteX4" fmla="*/ 1293718 w 2587436"/>
                  <a:gd name="connsiteY4" fmla="*/ 105586 h 2587437"/>
                  <a:gd name="connsiteX5" fmla="*/ 1178351 w 2587436"/>
                  <a:gd name="connsiteY5" fmla="*/ 781 h 2587437"/>
                  <a:gd name="connsiteX6" fmla="*/ 1293718 w 2587436"/>
                  <a:gd name="connsiteY6" fmla="*/ 92011 h 2587437"/>
                  <a:gd name="connsiteX7" fmla="*/ 1409085 w 2587436"/>
                  <a:gd name="connsiteY7" fmla="*/ 781 h 2587437"/>
                  <a:gd name="connsiteX8" fmla="*/ 1472207 w 2587436"/>
                  <a:gd name="connsiteY8" fmla="*/ 43607 h 2587437"/>
                  <a:gd name="connsiteX9" fmla="*/ 1484604 w 2587436"/>
                  <a:gd name="connsiteY9" fmla="*/ 88506 h 2587437"/>
                  <a:gd name="connsiteX10" fmla="*/ 1510269 w 2587436"/>
                  <a:gd name="connsiteY10" fmla="*/ 49635 h 2587437"/>
                  <a:gd name="connsiteX11" fmla="*/ 1665065 w 2587436"/>
                  <a:gd name="connsiteY11" fmla="*/ 150827 h 2587437"/>
                  <a:gd name="connsiteX12" fmla="*/ 1849776 w 2587436"/>
                  <a:gd name="connsiteY12" fmla="*/ 159948 h 2587437"/>
                  <a:gd name="connsiteX13" fmla="*/ 1847820 w 2587436"/>
                  <a:gd name="connsiteY13" fmla="*/ 203618 h 2587437"/>
                  <a:gd name="connsiteX14" fmla="*/ 1858676 w 2587436"/>
                  <a:gd name="connsiteY14" fmla="*/ 192501 h 2587437"/>
                  <a:gd name="connsiteX15" fmla="*/ 2000063 w 2587436"/>
                  <a:gd name="connsiteY15" fmla="*/ 321517 h 2587437"/>
                  <a:gd name="connsiteX16" fmla="*/ 2172915 w 2587436"/>
                  <a:gd name="connsiteY16" fmla="*/ 387271 h 2587437"/>
                  <a:gd name="connsiteX17" fmla="*/ 2157560 w 2587436"/>
                  <a:gd name="connsiteY17" fmla="*/ 428199 h 2587437"/>
                  <a:gd name="connsiteX18" fmla="*/ 2171320 w 2587436"/>
                  <a:gd name="connsiteY18" fmla="*/ 420980 h 2587437"/>
                  <a:gd name="connsiteX19" fmla="*/ 2265919 w 2587436"/>
                  <a:gd name="connsiteY19" fmla="*/ 587373 h 2587437"/>
                  <a:gd name="connsiteX20" fmla="*/ 2409992 w 2587436"/>
                  <a:gd name="connsiteY20" fmla="*/ 703323 h 2587437"/>
                  <a:gd name="connsiteX21" fmla="*/ 2382741 w 2587436"/>
                  <a:gd name="connsiteY21" fmla="*/ 737503 h 2587437"/>
                  <a:gd name="connsiteX22" fmla="*/ 2398059 w 2587436"/>
                  <a:gd name="connsiteY22" fmla="*/ 734889 h 2587437"/>
                  <a:gd name="connsiteX23" fmla="*/ 2436609 w 2587436"/>
                  <a:gd name="connsiteY23" fmla="*/ 922371 h 2587437"/>
                  <a:gd name="connsiteX24" fmla="*/ 2537801 w 2587436"/>
                  <a:gd name="connsiteY24" fmla="*/ 1077167 h 2587437"/>
                  <a:gd name="connsiteX25" fmla="*/ 2501321 w 2587436"/>
                  <a:gd name="connsiteY25" fmla="*/ 1101253 h 2587437"/>
                  <a:gd name="connsiteX26" fmla="*/ 2516697 w 2587436"/>
                  <a:gd name="connsiteY26" fmla="*/ 1103501 h 2587437"/>
                  <a:gd name="connsiteX27" fmla="*/ 2495425 w 2587436"/>
                  <a:gd name="connsiteY27" fmla="*/ 1293719 h 2587437"/>
                  <a:gd name="connsiteX28" fmla="*/ 2543829 w 2587436"/>
                  <a:gd name="connsiteY28" fmla="*/ 1472208 h 2587437"/>
                  <a:gd name="connsiteX29" fmla="*/ 2498930 w 2587436"/>
                  <a:gd name="connsiteY29" fmla="*/ 1484605 h 2587437"/>
                  <a:gd name="connsiteX30" fmla="*/ 2537800 w 2587436"/>
                  <a:gd name="connsiteY30" fmla="*/ 1510270 h 2587437"/>
                  <a:gd name="connsiteX31" fmla="*/ 2436609 w 2587436"/>
                  <a:gd name="connsiteY31" fmla="*/ 1665066 h 2587437"/>
                  <a:gd name="connsiteX32" fmla="*/ 2427488 w 2587436"/>
                  <a:gd name="connsiteY32" fmla="*/ 1849777 h 2587437"/>
                  <a:gd name="connsiteX33" fmla="*/ 2383816 w 2587436"/>
                  <a:gd name="connsiteY33" fmla="*/ 1847821 h 2587437"/>
                  <a:gd name="connsiteX34" fmla="*/ 2394935 w 2587436"/>
                  <a:gd name="connsiteY34" fmla="*/ 1858678 h 2587437"/>
                  <a:gd name="connsiteX35" fmla="*/ 2265918 w 2587436"/>
                  <a:gd name="connsiteY35" fmla="*/ 2000065 h 2587437"/>
                  <a:gd name="connsiteX36" fmla="*/ 2200165 w 2587436"/>
                  <a:gd name="connsiteY36" fmla="*/ 2172917 h 2587437"/>
                  <a:gd name="connsiteX37" fmla="*/ 2159237 w 2587436"/>
                  <a:gd name="connsiteY37" fmla="*/ 2157562 h 2587437"/>
                  <a:gd name="connsiteX38" fmla="*/ 2166455 w 2587436"/>
                  <a:gd name="connsiteY38" fmla="*/ 2171321 h 2587437"/>
                  <a:gd name="connsiteX39" fmla="*/ 2000062 w 2587436"/>
                  <a:gd name="connsiteY39" fmla="*/ 2265920 h 2587437"/>
                  <a:gd name="connsiteX40" fmla="*/ 1884113 w 2587436"/>
                  <a:gd name="connsiteY40" fmla="*/ 2409993 h 2587437"/>
                  <a:gd name="connsiteX41" fmla="*/ 1849933 w 2587436"/>
                  <a:gd name="connsiteY41" fmla="*/ 2382742 h 2587437"/>
                  <a:gd name="connsiteX42" fmla="*/ 1852546 w 2587436"/>
                  <a:gd name="connsiteY42" fmla="*/ 2398060 h 2587437"/>
                  <a:gd name="connsiteX43" fmla="*/ 1665064 w 2587436"/>
                  <a:gd name="connsiteY43" fmla="*/ 2436610 h 2587437"/>
                  <a:gd name="connsiteX44" fmla="*/ 1510269 w 2587436"/>
                  <a:gd name="connsiteY44" fmla="*/ 2537802 h 2587437"/>
                  <a:gd name="connsiteX45" fmla="*/ 1486184 w 2587436"/>
                  <a:gd name="connsiteY45" fmla="*/ 2501323 h 2587437"/>
                  <a:gd name="connsiteX46" fmla="*/ 1483936 w 2587436"/>
                  <a:gd name="connsiteY46" fmla="*/ 2516698 h 2587437"/>
                  <a:gd name="connsiteX47" fmla="*/ 1293717 w 2587436"/>
                  <a:gd name="connsiteY47" fmla="*/ 2495426 h 2587437"/>
                  <a:gd name="connsiteX48" fmla="*/ 1103499 w 2587436"/>
                  <a:gd name="connsiteY48" fmla="*/ 2516698 h 2587437"/>
                  <a:gd name="connsiteX49" fmla="*/ 1101252 w 2587436"/>
                  <a:gd name="connsiteY49" fmla="*/ 2501322 h 2587437"/>
                  <a:gd name="connsiteX50" fmla="*/ 1077165 w 2587436"/>
                  <a:gd name="connsiteY50" fmla="*/ 2537801 h 2587437"/>
                  <a:gd name="connsiteX51" fmla="*/ 922369 w 2587436"/>
                  <a:gd name="connsiteY51" fmla="*/ 2436610 h 2587437"/>
                  <a:gd name="connsiteX52" fmla="*/ 734888 w 2587436"/>
                  <a:gd name="connsiteY52" fmla="*/ 2398060 h 2587437"/>
                  <a:gd name="connsiteX53" fmla="*/ 737501 w 2587436"/>
                  <a:gd name="connsiteY53" fmla="*/ 2382741 h 2587437"/>
                  <a:gd name="connsiteX54" fmla="*/ 703321 w 2587436"/>
                  <a:gd name="connsiteY54" fmla="*/ 2409993 h 2587437"/>
                  <a:gd name="connsiteX55" fmla="*/ 587371 w 2587436"/>
                  <a:gd name="connsiteY55" fmla="*/ 2265919 h 2587437"/>
                  <a:gd name="connsiteX56" fmla="*/ 420978 w 2587436"/>
                  <a:gd name="connsiteY56" fmla="*/ 2171321 h 2587437"/>
                  <a:gd name="connsiteX57" fmla="*/ 426346 w 2587436"/>
                  <a:gd name="connsiteY57" fmla="*/ 2161089 h 2587437"/>
                  <a:gd name="connsiteX58" fmla="*/ 416114 w 2587436"/>
                  <a:gd name="connsiteY58" fmla="*/ 2166457 h 2587437"/>
                  <a:gd name="connsiteX59" fmla="*/ 321515 w 2587436"/>
                  <a:gd name="connsiteY59" fmla="*/ 2000064 h 2587437"/>
                  <a:gd name="connsiteX60" fmla="*/ 192499 w 2587436"/>
                  <a:gd name="connsiteY60" fmla="*/ 1858678 h 2587437"/>
                  <a:gd name="connsiteX61" fmla="*/ 200768 w 2587436"/>
                  <a:gd name="connsiteY61" fmla="*/ 1850603 h 2587437"/>
                  <a:gd name="connsiteX62" fmla="*/ 189375 w 2587436"/>
                  <a:gd name="connsiteY62" fmla="*/ 1852547 h 2587437"/>
                  <a:gd name="connsiteX63" fmla="*/ 150825 w 2587436"/>
                  <a:gd name="connsiteY63" fmla="*/ 1665065 h 2587437"/>
                  <a:gd name="connsiteX64" fmla="*/ 49634 w 2587436"/>
                  <a:gd name="connsiteY64" fmla="*/ 1510270 h 2587437"/>
                  <a:gd name="connsiteX65" fmla="*/ 86113 w 2587436"/>
                  <a:gd name="connsiteY65" fmla="*/ 1486184 h 2587437"/>
                  <a:gd name="connsiteX66" fmla="*/ 70739 w 2587436"/>
                  <a:gd name="connsiteY66" fmla="*/ 1483937 h 2587437"/>
                  <a:gd name="connsiteX67" fmla="*/ 92010 w 2587436"/>
                  <a:gd name="connsiteY67" fmla="*/ 1293718 h 2587437"/>
                  <a:gd name="connsiteX68" fmla="*/ 70739 w 2587436"/>
                  <a:gd name="connsiteY68" fmla="*/ 1103500 h 2587437"/>
                  <a:gd name="connsiteX69" fmla="*/ 86114 w 2587436"/>
                  <a:gd name="connsiteY69" fmla="*/ 1101253 h 2587437"/>
                  <a:gd name="connsiteX70" fmla="*/ 49634 w 2587436"/>
                  <a:gd name="connsiteY70" fmla="*/ 1077166 h 2587437"/>
                  <a:gd name="connsiteX71" fmla="*/ 150825 w 2587436"/>
                  <a:gd name="connsiteY71" fmla="*/ 922370 h 2587437"/>
                  <a:gd name="connsiteX72" fmla="*/ 189375 w 2587436"/>
                  <a:gd name="connsiteY72" fmla="*/ 734889 h 2587437"/>
                  <a:gd name="connsiteX73" fmla="*/ 200767 w 2587436"/>
                  <a:gd name="connsiteY73" fmla="*/ 736833 h 2587437"/>
                  <a:gd name="connsiteX74" fmla="*/ 192499 w 2587436"/>
                  <a:gd name="connsiteY74" fmla="*/ 728759 h 2587437"/>
                  <a:gd name="connsiteX75" fmla="*/ 321516 w 2587436"/>
                  <a:gd name="connsiteY75" fmla="*/ 587372 h 2587437"/>
                  <a:gd name="connsiteX76" fmla="*/ 416114 w 2587436"/>
                  <a:gd name="connsiteY76" fmla="*/ 420980 h 2587437"/>
                  <a:gd name="connsiteX77" fmla="*/ 426347 w 2587436"/>
                  <a:gd name="connsiteY77" fmla="*/ 426349 h 2587437"/>
                  <a:gd name="connsiteX78" fmla="*/ 420979 w 2587436"/>
                  <a:gd name="connsiteY78" fmla="*/ 416115 h 2587437"/>
                  <a:gd name="connsiteX79" fmla="*/ 587372 w 2587436"/>
                  <a:gd name="connsiteY79" fmla="*/ 321517 h 2587437"/>
                  <a:gd name="connsiteX80" fmla="*/ 728758 w 2587436"/>
                  <a:gd name="connsiteY80" fmla="*/ 192500 h 2587437"/>
                  <a:gd name="connsiteX81" fmla="*/ 736832 w 2587436"/>
                  <a:gd name="connsiteY81" fmla="*/ 200768 h 2587437"/>
                  <a:gd name="connsiteX82" fmla="*/ 734888 w 2587436"/>
                  <a:gd name="connsiteY82" fmla="*/ 189377 h 2587437"/>
                  <a:gd name="connsiteX83" fmla="*/ 922370 w 2587436"/>
                  <a:gd name="connsiteY83" fmla="*/ 150826 h 2587437"/>
                  <a:gd name="connsiteX84" fmla="*/ 1077165 w 2587436"/>
                  <a:gd name="connsiteY84" fmla="*/ 49635 h 2587437"/>
                  <a:gd name="connsiteX85" fmla="*/ 1101686 w 2587436"/>
                  <a:gd name="connsiteY85" fmla="*/ 86772 h 2587437"/>
                  <a:gd name="connsiteX86" fmla="*/ 1102495 w 2587436"/>
                  <a:gd name="connsiteY86" fmla="*/ 74529 h 2587437"/>
                  <a:gd name="connsiteX87" fmla="*/ 1178351 w 2587436"/>
                  <a:gd name="connsiteY87" fmla="*/ 781 h 2587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</a:cxnLst>
                <a:rect l="l" t="t" r="r" b="b"/>
                <a:pathLst>
                  <a:path w="2587436" h="2587437">
                    <a:moveTo>
                      <a:pt x="1293718" y="105586"/>
                    </a:moveTo>
                    <a:cubicBezTo>
                      <a:pt x="637531" y="105586"/>
                      <a:pt x="105586" y="637531"/>
                      <a:pt x="105586" y="1293718"/>
                    </a:cubicBezTo>
                    <a:cubicBezTo>
                      <a:pt x="105586" y="1949905"/>
                      <a:pt x="637531" y="2481850"/>
                      <a:pt x="1293718" y="2481850"/>
                    </a:cubicBezTo>
                    <a:cubicBezTo>
                      <a:pt x="1949905" y="2481850"/>
                      <a:pt x="2481850" y="1949905"/>
                      <a:pt x="2481850" y="1293718"/>
                    </a:cubicBezTo>
                    <a:cubicBezTo>
                      <a:pt x="2481850" y="637531"/>
                      <a:pt x="1949905" y="105586"/>
                      <a:pt x="1293718" y="105586"/>
                    </a:cubicBezTo>
                    <a:close/>
                    <a:moveTo>
                      <a:pt x="1178351" y="781"/>
                    </a:moveTo>
                    <a:cubicBezTo>
                      <a:pt x="1220450" y="-5049"/>
                      <a:pt x="1268508" y="21422"/>
                      <a:pt x="1293718" y="92011"/>
                    </a:cubicBezTo>
                    <a:cubicBezTo>
                      <a:pt x="1318929" y="21422"/>
                      <a:pt x="1366986" y="-5049"/>
                      <a:pt x="1409085" y="781"/>
                    </a:cubicBezTo>
                    <a:cubicBezTo>
                      <a:pt x="1434345" y="4279"/>
                      <a:pt x="1457459" y="19405"/>
                      <a:pt x="1472207" y="43607"/>
                    </a:cubicBezTo>
                    <a:lnTo>
                      <a:pt x="1484604" y="88506"/>
                    </a:lnTo>
                    <a:lnTo>
                      <a:pt x="1510269" y="49635"/>
                    </a:lnTo>
                    <a:cubicBezTo>
                      <a:pt x="1567616" y="408"/>
                      <a:pt x="1661604" y="30947"/>
                      <a:pt x="1665065" y="150827"/>
                    </a:cubicBezTo>
                    <a:cubicBezTo>
                      <a:pt x="1738329" y="55877"/>
                      <a:pt x="1832316" y="86415"/>
                      <a:pt x="1849776" y="159948"/>
                    </a:cubicBezTo>
                    <a:lnTo>
                      <a:pt x="1847820" y="203618"/>
                    </a:lnTo>
                    <a:lnTo>
                      <a:pt x="1858676" y="192501"/>
                    </a:lnTo>
                    <a:cubicBezTo>
                      <a:pt x="1932101" y="134716"/>
                      <a:pt x="2038035" y="192050"/>
                      <a:pt x="2000063" y="321517"/>
                    </a:cubicBezTo>
                    <a:cubicBezTo>
                      <a:pt x="2099082" y="253854"/>
                      <a:pt x="2179033" y="311942"/>
                      <a:pt x="2172915" y="387271"/>
                    </a:cubicBezTo>
                    <a:lnTo>
                      <a:pt x="2157560" y="428199"/>
                    </a:lnTo>
                    <a:lnTo>
                      <a:pt x="2171320" y="420980"/>
                    </a:lnTo>
                    <a:cubicBezTo>
                      <a:pt x="2259007" y="388713"/>
                      <a:pt x="2342040" y="475977"/>
                      <a:pt x="2265919" y="587373"/>
                    </a:cubicBezTo>
                    <a:cubicBezTo>
                      <a:pt x="2381000" y="553620"/>
                      <a:pt x="2439088" y="633571"/>
                      <a:pt x="2409992" y="703323"/>
                    </a:cubicBezTo>
                    <a:lnTo>
                      <a:pt x="2382741" y="737503"/>
                    </a:lnTo>
                    <a:lnTo>
                      <a:pt x="2398059" y="734889"/>
                    </a:lnTo>
                    <a:cubicBezTo>
                      <a:pt x="2491425" y="731298"/>
                      <a:pt x="2543428" y="839949"/>
                      <a:pt x="2436609" y="922371"/>
                    </a:cubicBezTo>
                    <a:cubicBezTo>
                      <a:pt x="2556489" y="925832"/>
                      <a:pt x="2587027" y="1019820"/>
                      <a:pt x="2537801" y="1077167"/>
                    </a:cubicBezTo>
                    <a:lnTo>
                      <a:pt x="2501321" y="1101253"/>
                    </a:lnTo>
                    <a:lnTo>
                      <a:pt x="2516697" y="1103501"/>
                    </a:lnTo>
                    <a:cubicBezTo>
                      <a:pt x="2606603" y="1128937"/>
                      <a:pt x="2622486" y="1248340"/>
                      <a:pt x="2495425" y="1293719"/>
                    </a:cubicBezTo>
                    <a:cubicBezTo>
                      <a:pt x="2608368" y="1334056"/>
                      <a:pt x="2608368" y="1432880"/>
                      <a:pt x="2543829" y="1472208"/>
                    </a:cubicBezTo>
                    <a:lnTo>
                      <a:pt x="2498930" y="1484605"/>
                    </a:lnTo>
                    <a:lnTo>
                      <a:pt x="2537800" y="1510270"/>
                    </a:lnTo>
                    <a:cubicBezTo>
                      <a:pt x="2587027" y="1567617"/>
                      <a:pt x="2556488" y="1661605"/>
                      <a:pt x="2436609" y="1665066"/>
                    </a:cubicBezTo>
                    <a:cubicBezTo>
                      <a:pt x="2531559" y="1738330"/>
                      <a:pt x="2501021" y="1832318"/>
                      <a:pt x="2427488" y="1849777"/>
                    </a:cubicBezTo>
                    <a:lnTo>
                      <a:pt x="2383816" y="1847821"/>
                    </a:lnTo>
                    <a:lnTo>
                      <a:pt x="2394935" y="1858678"/>
                    </a:lnTo>
                    <a:cubicBezTo>
                      <a:pt x="2452719" y="1932103"/>
                      <a:pt x="2395386" y="2038037"/>
                      <a:pt x="2265918" y="2000065"/>
                    </a:cubicBezTo>
                    <a:cubicBezTo>
                      <a:pt x="2333581" y="2099084"/>
                      <a:pt x="2275494" y="2179035"/>
                      <a:pt x="2200165" y="2172917"/>
                    </a:cubicBezTo>
                    <a:lnTo>
                      <a:pt x="2159237" y="2157562"/>
                    </a:lnTo>
                    <a:lnTo>
                      <a:pt x="2166455" y="2171321"/>
                    </a:lnTo>
                    <a:cubicBezTo>
                      <a:pt x="2198722" y="2259008"/>
                      <a:pt x="2111459" y="2342041"/>
                      <a:pt x="2000062" y="2265920"/>
                    </a:cubicBezTo>
                    <a:cubicBezTo>
                      <a:pt x="2033815" y="2381001"/>
                      <a:pt x="1953865" y="2439089"/>
                      <a:pt x="1884113" y="2409993"/>
                    </a:cubicBezTo>
                    <a:lnTo>
                      <a:pt x="1849933" y="2382742"/>
                    </a:lnTo>
                    <a:lnTo>
                      <a:pt x="1852546" y="2398060"/>
                    </a:lnTo>
                    <a:cubicBezTo>
                      <a:pt x="1856137" y="2491426"/>
                      <a:pt x="1747486" y="2543429"/>
                      <a:pt x="1665064" y="2436610"/>
                    </a:cubicBezTo>
                    <a:cubicBezTo>
                      <a:pt x="1661603" y="2556490"/>
                      <a:pt x="1567616" y="2587028"/>
                      <a:pt x="1510269" y="2537802"/>
                    </a:cubicBezTo>
                    <a:lnTo>
                      <a:pt x="1486184" y="2501323"/>
                    </a:lnTo>
                    <a:lnTo>
                      <a:pt x="1483936" y="2516698"/>
                    </a:lnTo>
                    <a:cubicBezTo>
                      <a:pt x="1458499" y="2606604"/>
                      <a:pt x="1339096" y="2622487"/>
                      <a:pt x="1293717" y="2495426"/>
                    </a:cubicBezTo>
                    <a:cubicBezTo>
                      <a:pt x="1248339" y="2622487"/>
                      <a:pt x="1128936" y="2606604"/>
                      <a:pt x="1103499" y="2516698"/>
                    </a:cubicBezTo>
                    <a:lnTo>
                      <a:pt x="1101252" y="2501322"/>
                    </a:lnTo>
                    <a:lnTo>
                      <a:pt x="1077165" y="2537801"/>
                    </a:lnTo>
                    <a:cubicBezTo>
                      <a:pt x="1019818" y="2587028"/>
                      <a:pt x="925830" y="2556489"/>
                      <a:pt x="922369" y="2436610"/>
                    </a:cubicBezTo>
                    <a:cubicBezTo>
                      <a:pt x="839947" y="2543429"/>
                      <a:pt x="731297" y="2491426"/>
                      <a:pt x="734888" y="2398060"/>
                    </a:cubicBezTo>
                    <a:lnTo>
                      <a:pt x="737501" y="2382741"/>
                    </a:lnTo>
                    <a:lnTo>
                      <a:pt x="703321" y="2409993"/>
                    </a:lnTo>
                    <a:cubicBezTo>
                      <a:pt x="633569" y="2439089"/>
                      <a:pt x="553618" y="2381001"/>
                      <a:pt x="587371" y="2265919"/>
                    </a:cubicBezTo>
                    <a:cubicBezTo>
                      <a:pt x="475975" y="2342040"/>
                      <a:pt x="388712" y="2259008"/>
                      <a:pt x="420978" y="2171321"/>
                    </a:cubicBezTo>
                    <a:lnTo>
                      <a:pt x="426346" y="2161089"/>
                    </a:lnTo>
                    <a:lnTo>
                      <a:pt x="416114" y="2166457"/>
                    </a:lnTo>
                    <a:cubicBezTo>
                      <a:pt x="328427" y="2198724"/>
                      <a:pt x="245394" y="2111461"/>
                      <a:pt x="321515" y="2000064"/>
                    </a:cubicBezTo>
                    <a:cubicBezTo>
                      <a:pt x="192048" y="2038036"/>
                      <a:pt x="134715" y="1932102"/>
                      <a:pt x="192499" y="1858678"/>
                    </a:cubicBezTo>
                    <a:lnTo>
                      <a:pt x="200768" y="1850603"/>
                    </a:lnTo>
                    <a:lnTo>
                      <a:pt x="189375" y="1852547"/>
                    </a:lnTo>
                    <a:cubicBezTo>
                      <a:pt x="96009" y="1856138"/>
                      <a:pt x="44006" y="1747487"/>
                      <a:pt x="150825" y="1665065"/>
                    </a:cubicBezTo>
                    <a:cubicBezTo>
                      <a:pt x="30946" y="1661604"/>
                      <a:pt x="407" y="1567617"/>
                      <a:pt x="49634" y="1510270"/>
                    </a:cubicBezTo>
                    <a:lnTo>
                      <a:pt x="86113" y="1486184"/>
                    </a:lnTo>
                    <a:lnTo>
                      <a:pt x="70739" y="1483937"/>
                    </a:lnTo>
                    <a:cubicBezTo>
                      <a:pt x="-19168" y="1458500"/>
                      <a:pt x="-35050" y="1339097"/>
                      <a:pt x="92010" y="1293718"/>
                    </a:cubicBezTo>
                    <a:cubicBezTo>
                      <a:pt x="-35050" y="1248340"/>
                      <a:pt x="-19168" y="1128937"/>
                      <a:pt x="70739" y="1103500"/>
                    </a:cubicBezTo>
                    <a:lnTo>
                      <a:pt x="86114" y="1101253"/>
                    </a:lnTo>
                    <a:lnTo>
                      <a:pt x="49634" y="1077166"/>
                    </a:lnTo>
                    <a:cubicBezTo>
                      <a:pt x="407" y="1019820"/>
                      <a:pt x="30946" y="925832"/>
                      <a:pt x="150825" y="922370"/>
                    </a:cubicBezTo>
                    <a:cubicBezTo>
                      <a:pt x="44006" y="839949"/>
                      <a:pt x="96009" y="731298"/>
                      <a:pt x="189375" y="734889"/>
                    </a:cubicBezTo>
                    <a:lnTo>
                      <a:pt x="200767" y="736833"/>
                    </a:lnTo>
                    <a:lnTo>
                      <a:pt x="192499" y="728759"/>
                    </a:lnTo>
                    <a:cubicBezTo>
                      <a:pt x="134715" y="655335"/>
                      <a:pt x="192049" y="549401"/>
                      <a:pt x="321516" y="587372"/>
                    </a:cubicBezTo>
                    <a:cubicBezTo>
                      <a:pt x="245395" y="475976"/>
                      <a:pt x="328427" y="388713"/>
                      <a:pt x="416114" y="420980"/>
                    </a:cubicBezTo>
                    <a:lnTo>
                      <a:pt x="426347" y="426349"/>
                    </a:lnTo>
                    <a:lnTo>
                      <a:pt x="420979" y="416115"/>
                    </a:lnTo>
                    <a:cubicBezTo>
                      <a:pt x="388712" y="328428"/>
                      <a:pt x="475975" y="245396"/>
                      <a:pt x="587372" y="321517"/>
                    </a:cubicBezTo>
                    <a:cubicBezTo>
                      <a:pt x="549400" y="192050"/>
                      <a:pt x="655334" y="134716"/>
                      <a:pt x="728758" y="192500"/>
                    </a:cubicBezTo>
                    <a:lnTo>
                      <a:pt x="736832" y="200768"/>
                    </a:lnTo>
                    <a:lnTo>
                      <a:pt x="734888" y="189377"/>
                    </a:lnTo>
                    <a:cubicBezTo>
                      <a:pt x="731297" y="96010"/>
                      <a:pt x="839948" y="44008"/>
                      <a:pt x="922370" y="150826"/>
                    </a:cubicBezTo>
                    <a:cubicBezTo>
                      <a:pt x="925831" y="30947"/>
                      <a:pt x="1019818" y="408"/>
                      <a:pt x="1077165" y="49635"/>
                    </a:cubicBezTo>
                    <a:lnTo>
                      <a:pt x="1101686" y="86772"/>
                    </a:lnTo>
                    <a:lnTo>
                      <a:pt x="1102495" y="74529"/>
                    </a:lnTo>
                    <a:cubicBezTo>
                      <a:pt x="1112942" y="32385"/>
                      <a:pt x="1143619" y="5591"/>
                      <a:pt x="1178351" y="7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zh-CN"/>
                </a:defPPr>
                <a:lvl1pPr algn="l" eaLnBrk="0" fontAlgn="base" hangingPunct="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eaLnBrk="0" fontAlgn="base" hangingPunct="0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eaLnBrk="0" fontAlgn="base" hangingPunct="0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eaLnBrk="0" fontAlgn="base" hangingPunct="0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eaLnBrk="0" fontAlgn="base" hangingPunct="0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altLang="en-US" dirty="0" lang="zh-CN" noProof="1" strike="noStrike">
                  <a:solidFill>
                    <a:schemeClr val="tx1"/>
                  </a:solidFill>
                </a:endParaRPr>
              </a:p>
            </p:txBody>
          </p:sp>
          <p:sp>
            <p:nvSpPr>
              <p:cNvPr id="1048644" name=" 184"/>
              <p:cNvSpPr/>
              <p:nvPr/>
            </p:nvSpPr>
            <p:spPr>
              <a:xfrm>
                <a:off x="5862" y="1904"/>
                <a:ext cx="3119" cy="3119"/>
              </a:xfrm>
              <a:prstGeom prst="ellipse"/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dir="t" rig="threeP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eaLnBrk="0" fontAlgn="base" hangingPunct="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eaLnBrk="0" fontAlgn="base" hangingPunct="0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eaLnBrk="0" fontAlgn="base" hangingPunct="0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eaLnBrk="0" fontAlgn="base" hangingPunct="0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eaLnBrk="0" fontAlgn="base" hangingPunct="0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altLang="zh-CN" b="1" sz="5400" lang="en-US" noProof="1" strike="noStrike">
                    <a:solidFill>
                      <a:schemeClr val="bg1">
                        <a:lumMod val="95000"/>
                      </a:schemeClr>
                    </a:solidFill>
                    <a:latin typeface="微软雅黑" panose="020B0503020204020204" pitchFamily="2" charset="-122"/>
                    <a:ea typeface="微软雅黑" panose="020B0503020204020204" pitchFamily="2" charset="-122"/>
                  </a:rPr>
                  <a:t>02</a:t>
                </a:r>
                <a:endParaRPr altLang="zh-CN" b="1" sz="5400" lang="en-US" noProof="1" strike="noStrike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2" charset="-122"/>
                  <a:ea typeface="微软雅黑" panose="020B0503020204020204" pitchFamily="2" charset="-122"/>
                </a:endParaRPr>
              </a:p>
            </p:txBody>
          </p:sp>
        </p:grpSp>
        <p:sp>
          <p:nvSpPr>
            <p:cNvPr id="1048645" name="文本框 23"/>
            <p:cNvSpPr txBox="1"/>
            <p:nvPr/>
          </p:nvSpPr>
          <p:spPr>
            <a:xfrm>
              <a:off x="-1001" y="4879"/>
              <a:ext cx="16313" cy="3711"/>
            </a:xfrm>
            <a:prstGeom prst="rect"/>
            <a:noFill/>
          </p:spPr>
          <p:txBody>
            <a:bodyPr rtlCol="0" wrap="square">
              <a:spAutoFit/>
            </a:bodyPr>
            <a:p>
              <a:pPr fontAlgn="auto"/>
              <a:r>
                <a:rPr altLang="zh-CN" sz="4800" lang="en-US" noProof="1" strike="noStrike">
                  <a:solidFill>
                    <a:schemeClr val="accent1"/>
                  </a:solidFill>
                  <a:latin typeface="+mn-lt"/>
                  <a:ea typeface="+mn-ea"/>
                  <a:cs typeface="+mn-cs"/>
                </a:rPr>
                <a:t>…………</a:t>
              </a:r>
              <a:r>
                <a:rPr altLang="zh-CN" sz="4800" lang="en-US" noProof="1" strike="noStrike">
                  <a:solidFill>
                    <a:schemeClr val="accent1"/>
                  </a:solidFill>
                  <a:latin typeface="+mn-lt"/>
                  <a:ea typeface="+mn-ea"/>
                  <a:cs typeface="+mn-cs"/>
                  <a:sym typeface="+mn-ea"/>
                </a:rPr>
                <a:t>………………………………</a:t>
              </a:r>
              <a:endParaRPr altLang="zh-CN" sz="4800" lang="en-US" noProof="1" strike="noStrike">
                <a:solidFill>
                  <a:schemeClr val="accent1"/>
                </a:solidFill>
                <a:latin typeface="+mn-lt"/>
                <a:ea typeface="+mn-ea"/>
                <a:cs typeface="+mn-cs"/>
              </a:endParaRPr>
            </a:p>
            <a:p>
              <a:pPr fontAlgn="auto"/>
              <a:endParaRPr altLang="zh-CN" sz="4800" lang="en-US" noProof="1" strike="noStrike">
                <a:solidFill>
                  <a:schemeClr val="accent1"/>
                </a:solidFill>
                <a:latin typeface="+mn-lt"/>
                <a:ea typeface="+mn-ea"/>
                <a:cs typeface="+mn-cs"/>
              </a:endParaRPr>
            </a:p>
            <a:p>
              <a:pPr fontAlgn="auto"/>
              <a:endParaRPr altLang="zh-CN" sz="4800" lang="en-US" noProof="1" strike="noStrike">
                <a:solidFill>
                  <a:schemeClr val="accen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48646" name="文本框 8"/>
          <p:cNvSpPr txBox="1"/>
          <p:nvPr/>
        </p:nvSpPr>
        <p:spPr>
          <a:xfrm>
            <a:off x="753745" y="3754438"/>
            <a:ext cx="7739380" cy="1158240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pPr algn="l" indent="0"/>
            <a:r>
              <a:rPr altLang="en-US" b="1" sz="3600" lang="zh-CN">
                <a:solidFill>
                  <a:schemeClr val="accent1"/>
                </a:solidFill>
                <a:effectLst>
                  <a:outerShdw algn="ctr" blurRad="38100" dir="5400000" dist="25400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1.2 Cinema 4D的界面布局和基本操作</a:t>
            </a:r>
            <a:endParaRPr altLang="en-US" b="1" sz="3600" lang="zh-CN" noProof="1" strike="noStrike">
              <a:solidFill>
                <a:schemeClr val="accent1"/>
              </a:solidFill>
              <a:effectLst>
                <a:outerShdw algn="ctr" blurRad="38100" dir="5400000" dist="25400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</a:endParaRPr>
          </a:p>
          <a:p>
            <a:pPr algn="l" indent="0"/>
            <a:endParaRPr altLang="en-US" b="1" dirty="0" sz="3600" lang="zh-CN" noProof="1" strike="noStrike">
              <a:solidFill>
                <a:schemeClr val="accent1"/>
              </a:solidFill>
              <a:effectLst>
                <a:outerShdw algn="ctr" blurRad="38100" dir="5400000" dist="25400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sym typeface="+mn-ea"/>
            </a:endParaRPr>
          </a:p>
        </p:txBody>
      </p:sp>
      <p:sp>
        <p:nvSpPr>
          <p:cNvPr id="1048647" name="文本框 11"/>
          <p:cNvSpPr txBox="1"/>
          <p:nvPr>
            <p:custDataLst>
              <p:tags r:id="rId1"/>
            </p:custDataLst>
          </p:nvPr>
        </p:nvSpPr>
        <p:spPr>
          <a:xfrm>
            <a:off x="3606800" y="2035810"/>
            <a:ext cx="1925955" cy="377190"/>
          </a:xfrm>
          <a:prstGeom prst="rect"/>
          <a:solidFill>
            <a:schemeClr val="accent1"/>
          </a:solidFill>
          <a:ln w="9525">
            <a:noFill/>
          </a:ln>
        </p:spPr>
        <p:txBody>
          <a:bodyPr anchor="t" lIns="0" rIns="0" wrap="square"/>
          <a:p>
            <a:pPr algn="ctr"/>
            <a:r>
              <a:rPr altLang="zh-CN" b="1" sz="2400" lang="en-US">
                <a:solidFill>
                  <a:schemeClr val="bg1"/>
                </a:solidFill>
                <a:latin typeface="Arial" panose="020B0704020202090204" pitchFamily="34" charset="0"/>
                <a:ea typeface="黑体" panose="02010609060101010101" charset="-122"/>
              </a:rPr>
              <a:t>PART TWO</a:t>
            </a:r>
            <a:endParaRPr altLang="zh-CN" b="1" sz="2400" lang="en-US">
              <a:solidFill>
                <a:schemeClr val="bg1"/>
              </a:solidFill>
              <a:latin typeface="Arial" panose="020B0704020202090204" pitchFamily="34" charset="0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/>
      </p:grpSpPr>
      <p:sp>
        <p:nvSpPr>
          <p:cNvPr id="1048652" name="矩形 15"/>
          <p:cNvSpPr/>
          <p:nvPr/>
        </p:nvSpPr>
        <p:spPr>
          <a:xfrm>
            <a:off x="1229995" y="5370830"/>
            <a:ext cx="6932930" cy="507365"/>
          </a:xfrm>
          <a:prstGeom prst="rect"/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53" name="矩形 14"/>
          <p:cNvSpPr/>
          <p:nvPr/>
        </p:nvSpPr>
        <p:spPr>
          <a:xfrm>
            <a:off x="1229995" y="4074160"/>
            <a:ext cx="6932930" cy="507365"/>
          </a:xfrm>
          <a:prstGeom prst="rect"/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54" name="矩形 17"/>
          <p:cNvSpPr/>
          <p:nvPr/>
        </p:nvSpPr>
        <p:spPr>
          <a:xfrm>
            <a:off x="1229995" y="4722495"/>
            <a:ext cx="6932930" cy="507365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55" name="矩形 16"/>
          <p:cNvSpPr/>
          <p:nvPr/>
        </p:nvSpPr>
        <p:spPr>
          <a:xfrm>
            <a:off x="1229995" y="3498850"/>
            <a:ext cx="6932930" cy="507365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56" name="矩形 13"/>
          <p:cNvSpPr/>
          <p:nvPr/>
        </p:nvSpPr>
        <p:spPr>
          <a:xfrm>
            <a:off x="1229995" y="2915285"/>
            <a:ext cx="6932930" cy="507365"/>
          </a:xfrm>
          <a:prstGeom prst="rect"/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57" name="矩形 12"/>
          <p:cNvSpPr/>
          <p:nvPr/>
        </p:nvSpPr>
        <p:spPr>
          <a:xfrm>
            <a:off x="1229995" y="2308860"/>
            <a:ext cx="6932930" cy="507365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58" name="矩形 11"/>
          <p:cNvSpPr/>
          <p:nvPr/>
        </p:nvSpPr>
        <p:spPr>
          <a:xfrm>
            <a:off x="1229995" y="1712595"/>
            <a:ext cx="6932930" cy="507365"/>
          </a:xfrm>
          <a:prstGeom prst="rect"/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59" name="矩形 10"/>
          <p:cNvSpPr/>
          <p:nvPr/>
        </p:nvSpPr>
        <p:spPr>
          <a:xfrm>
            <a:off x="1229995" y="1089660"/>
            <a:ext cx="6932930" cy="507365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60" name="矩形 9"/>
          <p:cNvSpPr/>
          <p:nvPr/>
        </p:nvSpPr>
        <p:spPr>
          <a:xfrm>
            <a:off x="1229995" y="483870"/>
            <a:ext cx="6932930" cy="507365"/>
          </a:xfrm>
          <a:prstGeom prst="rect"/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61" name="标题 1"/>
          <p:cNvSpPr>
            <a:spLocks noGrp="1"/>
          </p:cNvSpPr>
          <p:nvPr>
            <p:ph type="title"/>
          </p:nvPr>
        </p:nvSpPr>
        <p:spPr>
          <a:xfrm>
            <a:off x="1806575" y="483870"/>
            <a:ext cx="6143625" cy="641350"/>
          </a:xfrm>
        </p:spPr>
        <p:txBody>
          <a:bodyPr/>
          <a:p>
            <a:r>
              <a:rPr altLang="en-US" lang="zh-CN"/>
              <a:t>1.2.1标题栏</a:t>
            </a:r>
            <a:endParaRPr altLang="en-US" lang="zh-CN"/>
          </a:p>
        </p:txBody>
      </p:sp>
      <p:sp>
        <p:nvSpPr>
          <p:cNvPr id="1048662" name="文本框 101"/>
          <p:cNvSpPr txBox="1"/>
          <p:nvPr/>
        </p:nvSpPr>
        <p:spPr>
          <a:xfrm>
            <a:off x="1806575" y="1089977"/>
            <a:ext cx="5080000" cy="534035"/>
          </a:xfrm>
          <a:prstGeom prst="rect"/>
          <a:noFill/>
          <a:ln w="9525">
            <a:noFill/>
          </a:ln>
        </p:spPr>
        <p:txBody>
          <a:bodyPr>
            <a:spAutoFit/>
          </a:bodyPr>
          <a:p>
            <a:pPr algn="l" defTabSz="685800">
              <a:lnSpc>
                <a:spcPct val="90000"/>
              </a:lnSpc>
              <a:buClr>
                <a:srgbClr val="000000"/>
              </a:buClr>
            </a:pPr>
            <a:r>
              <a:rPr altLang="en-US" b="1" sz="3200" lang="zh-CN">
                <a:solidFill>
                  <a:schemeClr val="bg1"/>
                </a:solidFill>
                <a:latin typeface="+mj-lt"/>
                <a:ea typeface="+mj-ea"/>
                <a:cs typeface="+mj-cs"/>
              </a:rPr>
              <a:t>1.2.2菜单栏</a:t>
            </a:r>
            <a:endParaRPr altLang="en-US" b="1" sz="3200" lang="zh-CN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48663" name="文本框 102"/>
          <p:cNvSpPr txBox="1"/>
          <p:nvPr/>
        </p:nvSpPr>
        <p:spPr>
          <a:xfrm>
            <a:off x="1806575" y="1659572"/>
            <a:ext cx="5080000" cy="574039"/>
          </a:xfrm>
          <a:prstGeom prst="rect"/>
          <a:noFill/>
          <a:ln w="9525">
            <a:noFill/>
          </a:ln>
        </p:spPr>
        <p:txBody>
          <a:bodyPr>
            <a:spAutoFit/>
          </a:bodyPr>
          <a:p>
            <a:r>
              <a:rPr altLang="en-US" b="1" sz="3200" lang="zh-CN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1.2.3工具栏</a:t>
            </a:r>
            <a:endParaRPr altLang="en-US" b="1" sz="3200" lang="zh-CN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48664" name="文本框 3"/>
          <p:cNvSpPr txBox="1"/>
          <p:nvPr/>
        </p:nvSpPr>
        <p:spPr>
          <a:xfrm>
            <a:off x="1806575" y="2274252"/>
            <a:ext cx="5080000" cy="574040"/>
          </a:xfrm>
          <a:prstGeom prst="rect"/>
          <a:noFill/>
          <a:ln w="9525">
            <a:noFill/>
          </a:ln>
        </p:spPr>
        <p:txBody>
          <a:bodyPr>
            <a:spAutoFit/>
          </a:bodyPr>
          <a:p>
            <a:r>
              <a:rPr altLang="en-US" b="1" sz="3200" lang="zh-CN">
                <a:solidFill>
                  <a:schemeClr val="bg1"/>
                </a:solidFill>
                <a:latin typeface="+mj-lt"/>
                <a:ea typeface="+mj-ea"/>
                <a:cs typeface="+mj-cs"/>
              </a:rPr>
              <a:t>1.2.4编辑模式工具</a:t>
            </a:r>
            <a:endParaRPr altLang="en-US" b="1" sz="3200" lang="zh-CN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48665" name="文本框 4"/>
          <p:cNvSpPr txBox="1"/>
          <p:nvPr/>
        </p:nvSpPr>
        <p:spPr>
          <a:xfrm>
            <a:off x="1806575" y="2860992"/>
            <a:ext cx="5080000" cy="574040"/>
          </a:xfrm>
          <a:prstGeom prst="rect"/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altLang="en-US" b="1" sz="3200" lang="zh-CN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1.2.5视图窗口</a:t>
            </a:r>
            <a:endParaRPr altLang="en-US" b="1" sz="3200" lang="zh-CN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48666" name="文本框 5"/>
          <p:cNvSpPr txBox="1"/>
          <p:nvPr/>
        </p:nvSpPr>
        <p:spPr>
          <a:xfrm>
            <a:off x="1461135" y="3449637"/>
            <a:ext cx="5080000" cy="583565"/>
          </a:xfrm>
          <a:prstGeom prst="rect"/>
          <a:noFill/>
          <a:ln w="9525">
            <a:noFill/>
          </a:ln>
        </p:spPr>
        <p:txBody>
          <a:bodyPr>
            <a:spAutoFit/>
          </a:bodyPr>
          <a:p>
            <a:pPr indent="355600"/>
            <a:r>
              <a:rPr altLang="en-US" b="1" sz="3200" lang="zh-CN">
                <a:solidFill>
                  <a:schemeClr val="bg1"/>
                </a:solidFill>
                <a:latin typeface="+mj-lt"/>
                <a:ea typeface="+mj-ea"/>
                <a:cs typeface="+mj-cs"/>
              </a:rPr>
              <a:t>1.2.6动画编辑窗口</a:t>
            </a:r>
            <a:endParaRPr altLang="en-US" b="1" sz="3200" lang="zh-CN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48667" name="文本框 6"/>
          <p:cNvSpPr txBox="1"/>
          <p:nvPr/>
        </p:nvSpPr>
        <p:spPr>
          <a:xfrm>
            <a:off x="1806575" y="4042092"/>
            <a:ext cx="5080000" cy="574040"/>
          </a:xfrm>
          <a:prstGeom prst="rect"/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altLang="en-US" b="1" sz="3200" lang="zh-CN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1.2.7材质窗口</a:t>
            </a:r>
            <a:endParaRPr altLang="en-US" b="1" sz="3200" lang="zh-CN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48668" name="文本框 7"/>
          <p:cNvSpPr txBox="1"/>
          <p:nvPr/>
        </p:nvSpPr>
        <p:spPr>
          <a:xfrm>
            <a:off x="1806575" y="4677092"/>
            <a:ext cx="5080000" cy="574040"/>
          </a:xfrm>
          <a:prstGeom prst="rect"/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altLang="en-US" b="1" sz="3200" lang="zh-CN">
                <a:solidFill>
                  <a:schemeClr val="bg1"/>
                </a:solidFill>
                <a:latin typeface="+mj-lt"/>
                <a:ea typeface="+mj-ea"/>
                <a:cs typeface="+mj-cs"/>
              </a:rPr>
              <a:t>1.2.8坐标窗口</a:t>
            </a:r>
            <a:endParaRPr altLang="en-US" b="1" sz="3200" lang="zh-CN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48669" name="文本框 8"/>
          <p:cNvSpPr txBox="1"/>
          <p:nvPr/>
        </p:nvSpPr>
        <p:spPr>
          <a:xfrm>
            <a:off x="1806575" y="5294630"/>
            <a:ext cx="6143625" cy="583565"/>
          </a:xfrm>
          <a:prstGeom prst="rect"/>
          <a:noFill/>
          <a:ln w="9525">
            <a:noFill/>
          </a:ln>
        </p:spPr>
        <p:txBody>
          <a:bodyPr wrap="square">
            <a:spAutoFit/>
          </a:bodyPr>
          <a:p>
            <a:pPr algn="l" marL="0"/>
            <a:r>
              <a:rPr altLang="en-US" b="1" sz="3200" lang="zh-CN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1.2.9对象/内容/浏览器/构造窗口</a:t>
            </a:r>
            <a:endParaRPr altLang="en-US" b="1" sz="3200" lang="zh-CN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/>
      </p:grpSpPr>
      <p:grpSp>
        <p:nvGrpSpPr>
          <p:cNvPr id="51" name="组合 20"/>
          <p:cNvGrpSpPr/>
          <p:nvPr/>
        </p:nvGrpSpPr>
        <p:grpSpPr>
          <a:xfrm>
            <a:off x="-491306" y="1186392"/>
            <a:ext cx="9951689" cy="4093635"/>
            <a:chOff x="-1001" y="1879"/>
            <a:chExt cx="16313" cy="6711"/>
          </a:xfrm>
          <a:solidFill>
            <a:schemeClr val="accent1"/>
          </a:solidFill>
          <a:effectLst/>
        </p:grpSpPr>
        <p:grpSp>
          <p:nvGrpSpPr>
            <p:cNvPr id="52" name="组合 21"/>
            <p:cNvGrpSpPr/>
            <p:nvPr/>
          </p:nvGrpSpPr>
          <p:grpSpPr>
            <a:xfrm>
              <a:off x="5582" y="1879"/>
              <a:ext cx="3402" cy="3403"/>
              <a:chOff x="5379" y="1422"/>
              <a:chExt cx="4084" cy="4084"/>
            </a:xfrm>
            <a:grpFill/>
          </p:grpSpPr>
          <p:sp>
            <p:nvSpPr>
              <p:cNvPr id="1048670" name=" 272"/>
              <p:cNvSpPr/>
              <p:nvPr/>
            </p:nvSpPr>
            <p:spPr>
              <a:xfrm>
                <a:off x="5379" y="1422"/>
                <a:ext cx="4084" cy="4084"/>
              </a:xfrm>
              <a:custGeom>
                <a:avLst/>
                <a:gdLst>
                  <a:gd name="connsiteX0" fmla="*/ 1293718 w 2587436"/>
                  <a:gd name="connsiteY0" fmla="*/ 105586 h 2587437"/>
                  <a:gd name="connsiteX1" fmla="*/ 105586 w 2587436"/>
                  <a:gd name="connsiteY1" fmla="*/ 1293718 h 2587437"/>
                  <a:gd name="connsiteX2" fmla="*/ 1293718 w 2587436"/>
                  <a:gd name="connsiteY2" fmla="*/ 2481850 h 2587437"/>
                  <a:gd name="connsiteX3" fmla="*/ 2481850 w 2587436"/>
                  <a:gd name="connsiteY3" fmla="*/ 1293718 h 2587437"/>
                  <a:gd name="connsiteX4" fmla="*/ 1293718 w 2587436"/>
                  <a:gd name="connsiteY4" fmla="*/ 105586 h 2587437"/>
                  <a:gd name="connsiteX5" fmla="*/ 1178351 w 2587436"/>
                  <a:gd name="connsiteY5" fmla="*/ 781 h 2587437"/>
                  <a:gd name="connsiteX6" fmla="*/ 1293718 w 2587436"/>
                  <a:gd name="connsiteY6" fmla="*/ 92011 h 2587437"/>
                  <a:gd name="connsiteX7" fmla="*/ 1409085 w 2587436"/>
                  <a:gd name="connsiteY7" fmla="*/ 781 h 2587437"/>
                  <a:gd name="connsiteX8" fmla="*/ 1472207 w 2587436"/>
                  <a:gd name="connsiteY8" fmla="*/ 43607 h 2587437"/>
                  <a:gd name="connsiteX9" fmla="*/ 1484604 w 2587436"/>
                  <a:gd name="connsiteY9" fmla="*/ 88506 h 2587437"/>
                  <a:gd name="connsiteX10" fmla="*/ 1510269 w 2587436"/>
                  <a:gd name="connsiteY10" fmla="*/ 49635 h 2587437"/>
                  <a:gd name="connsiteX11" fmla="*/ 1665065 w 2587436"/>
                  <a:gd name="connsiteY11" fmla="*/ 150827 h 2587437"/>
                  <a:gd name="connsiteX12" fmla="*/ 1849776 w 2587436"/>
                  <a:gd name="connsiteY12" fmla="*/ 159948 h 2587437"/>
                  <a:gd name="connsiteX13" fmla="*/ 1847820 w 2587436"/>
                  <a:gd name="connsiteY13" fmla="*/ 203618 h 2587437"/>
                  <a:gd name="connsiteX14" fmla="*/ 1858676 w 2587436"/>
                  <a:gd name="connsiteY14" fmla="*/ 192501 h 2587437"/>
                  <a:gd name="connsiteX15" fmla="*/ 2000063 w 2587436"/>
                  <a:gd name="connsiteY15" fmla="*/ 321517 h 2587437"/>
                  <a:gd name="connsiteX16" fmla="*/ 2172915 w 2587436"/>
                  <a:gd name="connsiteY16" fmla="*/ 387271 h 2587437"/>
                  <a:gd name="connsiteX17" fmla="*/ 2157560 w 2587436"/>
                  <a:gd name="connsiteY17" fmla="*/ 428199 h 2587437"/>
                  <a:gd name="connsiteX18" fmla="*/ 2171320 w 2587436"/>
                  <a:gd name="connsiteY18" fmla="*/ 420980 h 2587437"/>
                  <a:gd name="connsiteX19" fmla="*/ 2265919 w 2587436"/>
                  <a:gd name="connsiteY19" fmla="*/ 587373 h 2587437"/>
                  <a:gd name="connsiteX20" fmla="*/ 2409992 w 2587436"/>
                  <a:gd name="connsiteY20" fmla="*/ 703323 h 2587437"/>
                  <a:gd name="connsiteX21" fmla="*/ 2382741 w 2587436"/>
                  <a:gd name="connsiteY21" fmla="*/ 737503 h 2587437"/>
                  <a:gd name="connsiteX22" fmla="*/ 2398059 w 2587436"/>
                  <a:gd name="connsiteY22" fmla="*/ 734889 h 2587437"/>
                  <a:gd name="connsiteX23" fmla="*/ 2436609 w 2587436"/>
                  <a:gd name="connsiteY23" fmla="*/ 922371 h 2587437"/>
                  <a:gd name="connsiteX24" fmla="*/ 2537801 w 2587436"/>
                  <a:gd name="connsiteY24" fmla="*/ 1077167 h 2587437"/>
                  <a:gd name="connsiteX25" fmla="*/ 2501321 w 2587436"/>
                  <a:gd name="connsiteY25" fmla="*/ 1101253 h 2587437"/>
                  <a:gd name="connsiteX26" fmla="*/ 2516697 w 2587436"/>
                  <a:gd name="connsiteY26" fmla="*/ 1103501 h 2587437"/>
                  <a:gd name="connsiteX27" fmla="*/ 2495425 w 2587436"/>
                  <a:gd name="connsiteY27" fmla="*/ 1293719 h 2587437"/>
                  <a:gd name="connsiteX28" fmla="*/ 2543829 w 2587436"/>
                  <a:gd name="connsiteY28" fmla="*/ 1472208 h 2587437"/>
                  <a:gd name="connsiteX29" fmla="*/ 2498930 w 2587436"/>
                  <a:gd name="connsiteY29" fmla="*/ 1484605 h 2587437"/>
                  <a:gd name="connsiteX30" fmla="*/ 2537800 w 2587436"/>
                  <a:gd name="connsiteY30" fmla="*/ 1510270 h 2587437"/>
                  <a:gd name="connsiteX31" fmla="*/ 2436609 w 2587436"/>
                  <a:gd name="connsiteY31" fmla="*/ 1665066 h 2587437"/>
                  <a:gd name="connsiteX32" fmla="*/ 2427488 w 2587436"/>
                  <a:gd name="connsiteY32" fmla="*/ 1849777 h 2587437"/>
                  <a:gd name="connsiteX33" fmla="*/ 2383816 w 2587436"/>
                  <a:gd name="connsiteY33" fmla="*/ 1847821 h 2587437"/>
                  <a:gd name="connsiteX34" fmla="*/ 2394935 w 2587436"/>
                  <a:gd name="connsiteY34" fmla="*/ 1858678 h 2587437"/>
                  <a:gd name="connsiteX35" fmla="*/ 2265918 w 2587436"/>
                  <a:gd name="connsiteY35" fmla="*/ 2000065 h 2587437"/>
                  <a:gd name="connsiteX36" fmla="*/ 2200165 w 2587436"/>
                  <a:gd name="connsiteY36" fmla="*/ 2172917 h 2587437"/>
                  <a:gd name="connsiteX37" fmla="*/ 2159237 w 2587436"/>
                  <a:gd name="connsiteY37" fmla="*/ 2157562 h 2587437"/>
                  <a:gd name="connsiteX38" fmla="*/ 2166455 w 2587436"/>
                  <a:gd name="connsiteY38" fmla="*/ 2171321 h 2587437"/>
                  <a:gd name="connsiteX39" fmla="*/ 2000062 w 2587436"/>
                  <a:gd name="connsiteY39" fmla="*/ 2265920 h 2587437"/>
                  <a:gd name="connsiteX40" fmla="*/ 1884113 w 2587436"/>
                  <a:gd name="connsiteY40" fmla="*/ 2409993 h 2587437"/>
                  <a:gd name="connsiteX41" fmla="*/ 1849933 w 2587436"/>
                  <a:gd name="connsiteY41" fmla="*/ 2382742 h 2587437"/>
                  <a:gd name="connsiteX42" fmla="*/ 1852546 w 2587436"/>
                  <a:gd name="connsiteY42" fmla="*/ 2398060 h 2587437"/>
                  <a:gd name="connsiteX43" fmla="*/ 1665064 w 2587436"/>
                  <a:gd name="connsiteY43" fmla="*/ 2436610 h 2587437"/>
                  <a:gd name="connsiteX44" fmla="*/ 1510269 w 2587436"/>
                  <a:gd name="connsiteY44" fmla="*/ 2537802 h 2587437"/>
                  <a:gd name="connsiteX45" fmla="*/ 1486184 w 2587436"/>
                  <a:gd name="connsiteY45" fmla="*/ 2501323 h 2587437"/>
                  <a:gd name="connsiteX46" fmla="*/ 1483936 w 2587436"/>
                  <a:gd name="connsiteY46" fmla="*/ 2516698 h 2587437"/>
                  <a:gd name="connsiteX47" fmla="*/ 1293717 w 2587436"/>
                  <a:gd name="connsiteY47" fmla="*/ 2495426 h 2587437"/>
                  <a:gd name="connsiteX48" fmla="*/ 1103499 w 2587436"/>
                  <a:gd name="connsiteY48" fmla="*/ 2516698 h 2587437"/>
                  <a:gd name="connsiteX49" fmla="*/ 1101252 w 2587436"/>
                  <a:gd name="connsiteY49" fmla="*/ 2501322 h 2587437"/>
                  <a:gd name="connsiteX50" fmla="*/ 1077165 w 2587436"/>
                  <a:gd name="connsiteY50" fmla="*/ 2537801 h 2587437"/>
                  <a:gd name="connsiteX51" fmla="*/ 922369 w 2587436"/>
                  <a:gd name="connsiteY51" fmla="*/ 2436610 h 2587437"/>
                  <a:gd name="connsiteX52" fmla="*/ 734888 w 2587436"/>
                  <a:gd name="connsiteY52" fmla="*/ 2398060 h 2587437"/>
                  <a:gd name="connsiteX53" fmla="*/ 737501 w 2587436"/>
                  <a:gd name="connsiteY53" fmla="*/ 2382741 h 2587437"/>
                  <a:gd name="connsiteX54" fmla="*/ 703321 w 2587436"/>
                  <a:gd name="connsiteY54" fmla="*/ 2409993 h 2587437"/>
                  <a:gd name="connsiteX55" fmla="*/ 587371 w 2587436"/>
                  <a:gd name="connsiteY55" fmla="*/ 2265919 h 2587437"/>
                  <a:gd name="connsiteX56" fmla="*/ 420978 w 2587436"/>
                  <a:gd name="connsiteY56" fmla="*/ 2171321 h 2587437"/>
                  <a:gd name="connsiteX57" fmla="*/ 426346 w 2587436"/>
                  <a:gd name="connsiteY57" fmla="*/ 2161089 h 2587437"/>
                  <a:gd name="connsiteX58" fmla="*/ 416114 w 2587436"/>
                  <a:gd name="connsiteY58" fmla="*/ 2166457 h 2587437"/>
                  <a:gd name="connsiteX59" fmla="*/ 321515 w 2587436"/>
                  <a:gd name="connsiteY59" fmla="*/ 2000064 h 2587437"/>
                  <a:gd name="connsiteX60" fmla="*/ 192499 w 2587436"/>
                  <a:gd name="connsiteY60" fmla="*/ 1858678 h 2587437"/>
                  <a:gd name="connsiteX61" fmla="*/ 200768 w 2587436"/>
                  <a:gd name="connsiteY61" fmla="*/ 1850603 h 2587437"/>
                  <a:gd name="connsiteX62" fmla="*/ 189375 w 2587436"/>
                  <a:gd name="connsiteY62" fmla="*/ 1852547 h 2587437"/>
                  <a:gd name="connsiteX63" fmla="*/ 150825 w 2587436"/>
                  <a:gd name="connsiteY63" fmla="*/ 1665065 h 2587437"/>
                  <a:gd name="connsiteX64" fmla="*/ 49634 w 2587436"/>
                  <a:gd name="connsiteY64" fmla="*/ 1510270 h 2587437"/>
                  <a:gd name="connsiteX65" fmla="*/ 86113 w 2587436"/>
                  <a:gd name="connsiteY65" fmla="*/ 1486184 h 2587437"/>
                  <a:gd name="connsiteX66" fmla="*/ 70739 w 2587436"/>
                  <a:gd name="connsiteY66" fmla="*/ 1483937 h 2587437"/>
                  <a:gd name="connsiteX67" fmla="*/ 92010 w 2587436"/>
                  <a:gd name="connsiteY67" fmla="*/ 1293718 h 2587437"/>
                  <a:gd name="connsiteX68" fmla="*/ 70739 w 2587436"/>
                  <a:gd name="connsiteY68" fmla="*/ 1103500 h 2587437"/>
                  <a:gd name="connsiteX69" fmla="*/ 86114 w 2587436"/>
                  <a:gd name="connsiteY69" fmla="*/ 1101253 h 2587437"/>
                  <a:gd name="connsiteX70" fmla="*/ 49634 w 2587436"/>
                  <a:gd name="connsiteY70" fmla="*/ 1077166 h 2587437"/>
                  <a:gd name="connsiteX71" fmla="*/ 150825 w 2587436"/>
                  <a:gd name="connsiteY71" fmla="*/ 922370 h 2587437"/>
                  <a:gd name="connsiteX72" fmla="*/ 189375 w 2587436"/>
                  <a:gd name="connsiteY72" fmla="*/ 734889 h 2587437"/>
                  <a:gd name="connsiteX73" fmla="*/ 200767 w 2587436"/>
                  <a:gd name="connsiteY73" fmla="*/ 736833 h 2587437"/>
                  <a:gd name="connsiteX74" fmla="*/ 192499 w 2587436"/>
                  <a:gd name="connsiteY74" fmla="*/ 728759 h 2587437"/>
                  <a:gd name="connsiteX75" fmla="*/ 321516 w 2587436"/>
                  <a:gd name="connsiteY75" fmla="*/ 587372 h 2587437"/>
                  <a:gd name="connsiteX76" fmla="*/ 416114 w 2587436"/>
                  <a:gd name="connsiteY76" fmla="*/ 420980 h 2587437"/>
                  <a:gd name="connsiteX77" fmla="*/ 426347 w 2587436"/>
                  <a:gd name="connsiteY77" fmla="*/ 426349 h 2587437"/>
                  <a:gd name="connsiteX78" fmla="*/ 420979 w 2587436"/>
                  <a:gd name="connsiteY78" fmla="*/ 416115 h 2587437"/>
                  <a:gd name="connsiteX79" fmla="*/ 587372 w 2587436"/>
                  <a:gd name="connsiteY79" fmla="*/ 321517 h 2587437"/>
                  <a:gd name="connsiteX80" fmla="*/ 728758 w 2587436"/>
                  <a:gd name="connsiteY80" fmla="*/ 192500 h 2587437"/>
                  <a:gd name="connsiteX81" fmla="*/ 736832 w 2587436"/>
                  <a:gd name="connsiteY81" fmla="*/ 200768 h 2587437"/>
                  <a:gd name="connsiteX82" fmla="*/ 734888 w 2587436"/>
                  <a:gd name="connsiteY82" fmla="*/ 189377 h 2587437"/>
                  <a:gd name="connsiteX83" fmla="*/ 922370 w 2587436"/>
                  <a:gd name="connsiteY83" fmla="*/ 150826 h 2587437"/>
                  <a:gd name="connsiteX84" fmla="*/ 1077165 w 2587436"/>
                  <a:gd name="connsiteY84" fmla="*/ 49635 h 2587437"/>
                  <a:gd name="connsiteX85" fmla="*/ 1101686 w 2587436"/>
                  <a:gd name="connsiteY85" fmla="*/ 86772 h 2587437"/>
                  <a:gd name="connsiteX86" fmla="*/ 1102495 w 2587436"/>
                  <a:gd name="connsiteY86" fmla="*/ 74529 h 2587437"/>
                  <a:gd name="connsiteX87" fmla="*/ 1178351 w 2587436"/>
                  <a:gd name="connsiteY87" fmla="*/ 781 h 2587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</a:cxnLst>
                <a:rect l="l" t="t" r="r" b="b"/>
                <a:pathLst>
                  <a:path w="2587436" h="2587437">
                    <a:moveTo>
                      <a:pt x="1293718" y="105586"/>
                    </a:moveTo>
                    <a:cubicBezTo>
                      <a:pt x="637531" y="105586"/>
                      <a:pt x="105586" y="637531"/>
                      <a:pt x="105586" y="1293718"/>
                    </a:cubicBezTo>
                    <a:cubicBezTo>
                      <a:pt x="105586" y="1949905"/>
                      <a:pt x="637531" y="2481850"/>
                      <a:pt x="1293718" y="2481850"/>
                    </a:cubicBezTo>
                    <a:cubicBezTo>
                      <a:pt x="1949905" y="2481850"/>
                      <a:pt x="2481850" y="1949905"/>
                      <a:pt x="2481850" y="1293718"/>
                    </a:cubicBezTo>
                    <a:cubicBezTo>
                      <a:pt x="2481850" y="637531"/>
                      <a:pt x="1949905" y="105586"/>
                      <a:pt x="1293718" y="105586"/>
                    </a:cubicBezTo>
                    <a:close/>
                    <a:moveTo>
                      <a:pt x="1178351" y="781"/>
                    </a:moveTo>
                    <a:cubicBezTo>
                      <a:pt x="1220450" y="-5049"/>
                      <a:pt x="1268508" y="21422"/>
                      <a:pt x="1293718" y="92011"/>
                    </a:cubicBezTo>
                    <a:cubicBezTo>
                      <a:pt x="1318929" y="21422"/>
                      <a:pt x="1366986" y="-5049"/>
                      <a:pt x="1409085" y="781"/>
                    </a:cubicBezTo>
                    <a:cubicBezTo>
                      <a:pt x="1434345" y="4279"/>
                      <a:pt x="1457459" y="19405"/>
                      <a:pt x="1472207" y="43607"/>
                    </a:cubicBezTo>
                    <a:lnTo>
                      <a:pt x="1484604" y="88506"/>
                    </a:lnTo>
                    <a:lnTo>
                      <a:pt x="1510269" y="49635"/>
                    </a:lnTo>
                    <a:cubicBezTo>
                      <a:pt x="1567616" y="408"/>
                      <a:pt x="1661604" y="30947"/>
                      <a:pt x="1665065" y="150827"/>
                    </a:cubicBezTo>
                    <a:cubicBezTo>
                      <a:pt x="1738329" y="55877"/>
                      <a:pt x="1832316" y="86415"/>
                      <a:pt x="1849776" y="159948"/>
                    </a:cubicBezTo>
                    <a:lnTo>
                      <a:pt x="1847820" y="203618"/>
                    </a:lnTo>
                    <a:lnTo>
                      <a:pt x="1858676" y="192501"/>
                    </a:lnTo>
                    <a:cubicBezTo>
                      <a:pt x="1932101" y="134716"/>
                      <a:pt x="2038035" y="192050"/>
                      <a:pt x="2000063" y="321517"/>
                    </a:cubicBezTo>
                    <a:cubicBezTo>
                      <a:pt x="2099082" y="253854"/>
                      <a:pt x="2179033" y="311942"/>
                      <a:pt x="2172915" y="387271"/>
                    </a:cubicBezTo>
                    <a:lnTo>
                      <a:pt x="2157560" y="428199"/>
                    </a:lnTo>
                    <a:lnTo>
                      <a:pt x="2171320" y="420980"/>
                    </a:lnTo>
                    <a:cubicBezTo>
                      <a:pt x="2259007" y="388713"/>
                      <a:pt x="2342040" y="475977"/>
                      <a:pt x="2265919" y="587373"/>
                    </a:cubicBezTo>
                    <a:cubicBezTo>
                      <a:pt x="2381000" y="553620"/>
                      <a:pt x="2439088" y="633571"/>
                      <a:pt x="2409992" y="703323"/>
                    </a:cubicBezTo>
                    <a:lnTo>
                      <a:pt x="2382741" y="737503"/>
                    </a:lnTo>
                    <a:lnTo>
                      <a:pt x="2398059" y="734889"/>
                    </a:lnTo>
                    <a:cubicBezTo>
                      <a:pt x="2491425" y="731298"/>
                      <a:pt x="2543428" y="839949"/>
                      <a:pt x="2436609" y="922371"/>
                    </a:cubicBezTo>
                    <a:cubicBezTo>
                      <a:pt x="2556489" y="925832"/>
                      <a:pt x="2587027" y="1019820"/>
                      <a:pt x="2537801" y="1077167"/>
                    </a:cubicBezTo>
                    <a:lnTo>
                      <a:pt x="2501321" y="1101253"/>
                    </a:lnTo>
                    <a:lnTo>
                      <a:pt x="2516697" y="1103501"/>
                    </a:lnTo>
                    <a:cubicBezTo>
                      <a:pt x="2606603" y="1128937"/>
                      <a:pt x="2622486" y="1248340"/>
                      <a:pt x="2495425" y="1293719"/>
                    </a:cubicBezTo>
                    <a:cubicBezTo>
                      <a:pt x="2608368" y="1334056"/>
                      <a:pt x="2608368" y="1432880"/>
                      <a:pt x="2543829" y="1472208"/>
                    </a:cubicBezTo>
                    <a:lnTo>
                      <a:pt x="2498930" y="1484605"/>
                    </a:lnTo>
                    <a:lnTo>
                      <a:pt x="2537800" y="1510270"/>
                    </a:lnTo>
                    <a:cubicBezTo>
                      <a:pt x="2587027" y="1567617"/>
                      <a:pt x="2556488" y="1661605"/>
                      <a:pt x="2436609" y="1665066"/>
                    </a:cubicBezTo>
                    <a:cubicBezTo>
                      <a:pt x="2531559" y="1738330"/>
                      <a:pt x="2501021" y="1832318"/>
                      <a:pt x="2427488" y="1849777"/>
                    </a:cubicBezTo>
                    <a:lnTo>
                      <a:pt x="2383816" y="1847821"/>
                    </a:lnTo>
                    <a:lnTo>
                      <a:pt x="2394935" y="1858678"/>
                    </a:lnTo>
                    <a:cubicBezTo>
                      <a:pt x="2452719" y="1932103"/>
                      <a:pt x="2395386" y="2038037"/>
                      <a:pt x="2265918" y="2000065"/>
                    </a:cubicBezTo>
                    <a:cubicBezTo>
                      <a:pt x="2333581" y="2099084"/>
                      <a:pt x="2275494" y="2179035"/>
                      <a:pt x="2200165" y="2172917"/>
                    </a:cubicBezTo>
                    <a:lnTo>
                      <a:pt x="2159237" y="2157562"/>
                    </a:lnTo>
                    <a:lnTo>
                      <a:pt x="2166455" y="2171321"/>
                    </a:lnTo>
                    <a:cubicBezTo>
                      <a:pt x="2198722" y="2259008"/>
                      <a:pt x="2111459" y="2342041"/>
                      <a:pt x="2000062" y="2265920"/>
                    </a:cubicBezTo>
                    <a:cubicBezTo>
                      <a:pt x="2033815" y="2381001"/>
                      <a:pt x="1953865" y="2439089"/>
                      <a:pt x="1884113" y="2409993"/>
                    </a:cubicBezTo>
                    <a:lnTo>
                      <a:pt x="1849933" y="2382742"/>
                    </a:lnTo>
                    <a:lnTo>
                      <a:pt x="1852546" y="2398060"/>
                    </a:lnTo>
                    <a:cubicBezTo>
                      <a:pt x="1856137" y="2491426"/>
                      <a:pt x="1747486" y="2543429"/>
                      <a:pt x="1665064" y="2436610"/>
                    </a:cubicBezTo>
                    <a:cubicBezTo>
                      <a:pt x="1661603" y="2556490"/>
                      <a:pt x="1567616" y="2587028"/>
                      <a:pt x="1510269" y="2537802"/>
                    </a:cubicBezTo>
                    <a:lnTo>
                      <a:pt x="1486184" y="2501323"/>
                    </a:lnTo>
                    <a:lnTo>
                      <a:pt x="1483936" y="2516698"/>
                    </a:lnTo>
                    <a:cubicBezTo>
                      <a:pt x="1458499" y="2606604"/>
                      <a:pt x="1339096" y="2622487"/>
                      <a:pt x="1293717" y="2495426"/>
                    </a:cubicBezTo>
                    <a:cubicBezTo>
                      <a:pt x="1248339" y="2622487"/>
                      <a:pt x="1128936" y="2606604"/>
                      <a:pt x="1103499" y="2516698"/>
                    </a:cubicBezTo>
                    <a:lnTo>
                      <a:pt x="1101252" y="2501322"/>
                    </a:lnTo>
                    <a:lnTo>
                      <a:pt x="1077165" y="2537801"/>
                    </a:lnTo>
                    <a:cubicBezTo>
                      <a:pt x="1019818" y="2587028"/>
                      <a:pt x="925830" y="2556489"/>
                      <a:pt x="922369" y="2436610"/>
                    </a:cubicBezTo>
                    <a:cubicBezTo>
                      <a:pt x="839947" y="2543429"/>
                      <a:pt x="731297" y="2491426"/>
                      <a:pt x="734888" y="2398060"/>
                    </a:cubicBezTo>
                    <a:lnTo>
                      <a:pt x="737501" y="2382741"/>
                    </a:lnTo>
                    <a:lnTo>
                      <a:pt x="703321" y="2409993"/>
                    </a:lnTo>
                    <a:cubicBezTo>
                      <a:pt x="633569" y="2439089"/>
                      <a:pt x="553618" y="2381001"/>
                      <a:pt x="587371" y="2265919"/>
                    </a:cubicBezTo>
                    <a:cubicBezTo>
                      <a:pt x="475975" y="2342040"/>
                      <a:pt x="388712" y="2259008"/>
                      <a:pt x="420978" y="2171321"/>
                    </a:cubicBezTo>
                    <a:lnTo>
                      <a:pt x="426346" y="2161089"/>
                    </a:lnTo>
                    <a:lnTo>
                      <a:pt x="416114" y="2166457"/>
                    </a:lnTo>
                    <a:cubicBezTo>
                      <a:pt x="328427" y="2198724"/>
                      <a:pt x="245394" y="2111461"/>
                      <a:pt x="321515" y="2000064"/>
                    </a:cubicBezTo>
                    <a:cubicBezTo>
                      <a:pt x="192048" y="2038036"/>
                      <a:pt x="134715" y="1932102"/>
                      <a:pt x="192499" y="1858678"/>
                    </a:cubicBezTo>
                    <a:lnTo>
                      <a:pt x="200768" y="1850603"/>
                    </a:lnTo>
                    <a:lnTo>
                      <a:pt x="189375" y="1852547"/>
                    </a:lnTo>
                    <a:cubicBezTo>
                      <a:pt x="96009" y="1856138"/>
                      <a:pt x="44006" y="1747487"/>
                      <a:pt x="150825" y="1665065"/>
                    </a:cubicBezTo>
                    <a:cubicBezTo>
                      <a:pt x="30946" y="1661604"/>
                      <a:pt x="407" y="1567617"/>
                      <a:pt x="49634" y="1510270"/>
                    </a:cubicBezTo>
                    <a:lnTo>
                      <a:pt x="86113" y="1486184"/>
                    </a:lnTo>
                    <a:lnTo>
                      <a:pt x="70739" y="1483937"/>
                    </a:lnTo>
                    <a:cubicBezTo>
                      <a:pt x="-19168" y="1458500"/>
                      <a:pt x="-35050" y="1339097"/>
                      <a:pt x="92010" y="1293718"/>
                    </a:cubicBezTo>
                    <a:cubicBezTo>
                      <a:pt x="-35050" y="1248340"/>
                      <a:pt x="-19168" y="1128937"/>
                      <a:pt x="70739" y="1103500"/>
                    </a:cubicBezTo>
                    <a:lnTo>
                      <a:pt x="86114" y="1101253"/>
                    </a:lnTo>
                    <a:lnTo>
                      <a:pt x="49634" y="1077166"/>
                    </a:lnTo>
                    <a:cubicBezTo>
                      <a:pt x="407" y="1019820"/>
                      <a:pt x="30946" y="925832"/>
                      <a:pt x="150825" y="922370"/>
                    </a:cubicBezTo>
                    <a:cubicBezTo>
                      <a:pt x="44006" y="839949"/>
                      <a:pt x="96009" y="731298"/>
                      <a:pt x="189375" y="734889"/>
                    </a:cubicBezTo>
                    <a:lnTo>
                      <a:pt x="200767" y="736833"/>
                    </a:lnTo>
                    <a:lnTo>
                      <a:pt x="192499" y="728759"/>
                    </a:lnTo>
                    <a:cubicBezTo>
                      <a:pt x="134715" y="655335"/>
                      <a:pt x="192049" y="549401"/>
                      <a:pt x="321516" y="587372"/>
                    </a:cubicBezTo>
                    <a:cubicBezTo>
                      <a:pt x="245395" y="475976"/>
                      <a:pt x="328427" y="388713"/>
                      <a:pt x="416114" y="420980"/>
                    </a:cubicBezTo>
                    <a:lnTo>
                      <a:pt x="426347" y="426349"/>
                    </a:lnTo>
                    <a:lnTo>
                      <a:pt x="420979" y="416115"/>
                    </a:lnTo>
                    <a:cubicBezTo>
                      <a:pt x="388712" y="328428"/>
                      <a:pt x="475975" y="245396"/>
                      <a:pt x="587372" y="321517"/>
                    </a:cubicBezTo>
                    <a:cubicBezTo>
                      <a:pt x="549400" y="192050"/>
                      <a:pt x="655334" y="134716"/>
                      <a:pt x="728758" y="192500"/>
                    </a:cubicBezTo>
                    <a:lnTo>
                      <a:pt x="736832" y="200768"/>
                    </a:lnTo>
                    <a:lnTo>
                      <a:pt x="734888" y="189377"/>
                    </a:lnTo>
                    <a:cubicBezTo>
                      <a:pt x="731297" y="96010"/>
                      <a:pt x="839948" y="44008"/>
                      <a:pt x="922370" y="150826"/>
                    </a:cubicBezTo>
                    <a:cubicBezTo>
                      <a:pt x="925831" y="30947"/>
                      <a:pt x="1019818" y="408"/>
                      <a:pt x="1077165" y="49635"/>
                    </a:cubicBezTo>
                    <a:lnTo>
                      <a:pt x="1101686" y="86772"/>
                    </a:lnTo>
                    <a:lnTo>
                      <a:pt x="1102495" y="74529"/>
                    </a:lnTo>
                    <a:cubicBezTo>
                      <a:pt x="1112942" y="32385"/>
                      <a:pt x="1143619" y="5591"/>
                      <a:pt x="1178351" y="7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zh-CN"/>
                </a:defPPr>
                <a:lvl1pPr algn="l" eaLnBrk="0" fontAlgn="base" hangingPunct="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eaLnBrk="0" fontAlgn="base" hangingPunct="0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eaLnBrk="0" fontAlgn="base" hangingPunct="0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eaLnBrk="0" fontAlgn="base" hangingPunct="0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eaLnBrk="0" fontAlgn="base" hangingPunct="0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altLang="en-US" dirty="0" lang="zh-CN" noProof="1" strike="noStrike">
                  <a:solidFill>
                    <a:schemeClr val="tx1"/>
                  </a:solidFill>
                </a:endParaRPr>
              </a:p>
            </p:txBody>
          </p:sp>
          <p:sp>
            <p:nvSpPr>
              <p:cNvPr id="1048671" name=" 184"/>
              <p:cNvSpPr/>
              <p:nvPr/>
            </p:nvSpPr>
            <p:spPr>
              <a:xfrm>
                <a:off x="5862" y="1904"/>
                <a:ext cx="3119" cy="3119"/>
              </a:xfrm>
              <a:prstGeom prst="ellipse"/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cene3d>
                  <a:camera prst="orthographicFront"/>
                  <a:lightRig dir="t" rig="threeP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eaLnBrk="0" fontAlgn="base" hangingPunct="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eaLnBrk="0" fontAlgn="base" hangingPunct="0" marL="4572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eaLnBrk="0" fontAlgn="base" hangingPunct="0" marL="9144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eaLnBrk="0" fontAlgn="base" hangingPunct="0" marL="13716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eaLnBrk="0" fontAlgn="base" hangingPunct="0" marL="18288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altLang="zh-CN" b="1" sz="5400" lang="en-US" noProof="1" strike="noStrike">
                    <a:solidFill>
                      <a:schemeClr val="bg1">
                        <a:lumMod val="95000"/>
                      </a:schemeClr>
                    </a:solidFill>
                    <a:latin typeface="微软雅黑" panose="020B0503020204020204" pitchFamily="2" charset="-122"/>
                    <a:ea typeface="微软雅黑" panose="020B0503020204020204" pitchFamily="2" charset="-122"/>
                  </a:rPr>
                  <a:t>03</a:t>
                </a:r>
                <a:endParaRPr altLang="zh-CN" b="1" sz="5400" lang="en-US" noProof="1" strike="noStrike">
                  <a:solidFill>
                    <a:schemeClr val="bg1">
                      <a:lumMod val="95000"/>
                    </a:schemeClr>
                  </a:solidFill>
                  <a:latin typeface="微软雅黑" panose="020B0503020204020204" pitchFamily="2" charset="-122"/>
                  <a:ea typeface="微软雅黑" panose="020B0503020204020204" pitchFamily="2" charset="-122"/>
                </a:endParaRPr>
              </a:p>
            </p:txBody>
          </p:sp>
        </p:grpSp>
        <p:sp>
          <p:nvSpPr>
            <p:cNvPr id="1048672" name="文本框 23"/>
            <p:cNvSpPr txBox="1"/>
            <p:nvPr/>
          </p:nvSpPr>
          <p:spPr>
            <a:xfrm>
              <a:off x="-1001" y="4879"/>
              <a:ext cx="16313" cy="3711"/>
            </a:xfrm>
            <a:prstGeom prst="rect"/>
            <a:noFill/>
          </p:spPr>
          <p:txBody>
            <a:bodyPr rtlCol="0" wrap="square">
              <a:spAutoFit/>
            </a:bodyPr>
            <a:p>
              <a:pPr fontAlgn="auto"/>
              <a:r>
                <a:rPr altLang="zh-CN" sz="4800" lang="en-US" noProof="1" strike="noStrike">
                  <a:solidFill>
                    <a:schemeClr val="accent1"/>
                  </a:solidFill>
                  <a:latin typeface="+mn-lt"/>
                  <a:ea typeface="+mn-ea"/>
                  <a:cs typeface="+mn-cs"/>
                </a:rPr>
                <a:t>…………</a:t>
              </a:r>
              <a:r>
                <a:rPr altLang="zh-CN" sz="4800" lang="en-US" noProof="1" strike="noStrike">
                  <a:solidFill>
                    <a:schemeClr val="accent1"/>
                  </a:solidFill>
                  <a:latin typeface="+mn-lt"/>
                  <a:ea typeface="+mn-ea"/>
                  <a:cs typeface="+mn-cs"/>
                  <a:sym typeface="+mn-ea"/>
                </a:rPr>
                <a:t>………………………………</a:t>
              </a:r>
              <a:endParaRPr altLang="zh-CN" sz="4800" lang="en-US" noProof="1" strike="noStrike">
                <a:solidFill>
                  <a:schemeClr val="accent1"/>
                </a:solidFill>
                <a:latin typeface="+mn-lt"/>
                <a:ea typeface="+mn-ea"/>
                <a:cs typeface="+mn-cs"/>
              </a:endParaRPr>
            </a:p>
            <a:p>
              <a:pPr fontAlgn="auto"/>
              <a:endParaRPr altLang="zh-CN" sz="4800" lang="en-US" noProof="1" strike="noStrike">
                <a:solidFill>
                  <a:schemeClr val="accent1"/>
                </a:solidFill>
                <a:latin typeface="+mn-lt"/>
                <a:ea typeface="+mn-ea"/>
                <a:cs typeface="+mn-cs"/>
              </a:endParaRPr>
            </a:p>
            <a:p>
              <a:pPr fontAlgn="auto"/>
              <a:endParaRPr altLang="zh-CN" sz="4800" lang="en-US" noProof="1" strike="noStrike">
                <a:solidFill>
                  <a:schemeClr val="accen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48673" name="文本框 8"/>
          <p:cNvSpPr txBox="1"/>
          <p:nvPr/>
        </p:nvSpPr>
        <p:spPr>
          <a:xfrm>
            <a:off x="1609090" y="3772853"/>
            <a:ext cx="6367781" cy="624841"/>
          </a:xfrm>
          <a:prstGeom prst="rect"/>
          <a:noFill/>
          <a:ln w="9525">
            <a:noFill/>
          </a:ln>
        </p:spPr>
        <p:txBody>
          <a:bodyPr anchor="t" wrap="none">
            <a:spAutoFit/>
          </a:bodyPr>
          <a:p>
            <a:pPr algn="l" indent="0"/>
            <a:r>
              <a:rPr altLang="en-US" b="1" sz="3600" lang="zh-CN">
                <a:solidFill>
                  <a:schemeClr val="accent1"/>
                </a:solidFill>
                <a:effectLst>
                  <a:outerShdw algn="ctr" blurRad="38100" dir="5400000" dist="25400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1.3 Cinema 4D的工程文件管理</a:t>
            </a:r>
            <a:endParaRPr altLang="en-US" b="1" sz="3600" lang="zh-CN">
              <a:solidFill>
                <a:schemeClr val="accent1"/>
              </a:solidFill>
              <a:effectLst>
                <a:outerShdw algn="ctr" blurRad="38100" dir="5400000" dist="25400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sym typeface="+mn-ea"/>
            </a:endParaRPr>
          </a:p>
        </p:txBody>
      </p:sp>
      <p:sp>
        <p:nvSpPr>
          <p:cNvPr id="1048674" name="文本框 11"/>
          <p:cNvSpPr txBox="1"/>
          <p:nvPr>
            <p:custDataLst>
              <p:tags r:id="rId1"/>
            </p:custDataLst>
          </p:nvPr>
        </p:nvSpPr>
        <p:spPr>
          <a:xfrm>
            <a:off x="3606800" y="2035810"/>
            <a:ext cx="1925955" cy="377190"/>
          </a:xfrm>
          <a:prstGeom prst="rect"/>
          <a:solidFill>
            <a:schemeClr val="accent1"/>
          </a:solidFill>
          <a:ln w="9525">
            <a:noFill/>
          </a:ln>
        </p:spPr>
        <p:txBody>
          <a:bodyPr anchor="t" lIns="0" rIns="0" wrap="square"/>
          <a:p>
            <a:pPr algn="ctr"/>
            <a:r>
              <a:rPr altLang="zh-CN" b="1" sz="2000" lang="en-US">
                <a:solidFill>
                  <a:schemeClr val="bg1"/>
                </a:solidFill>
                <a:latin typeface="Arial" panose="020B0704020202090204" pitchFamily="34" charset="0"/>
                <a:ea typeface="黑体" panose="02010609060101010101" charset="-122"/>
              </a:rPr>
              <a:t>PART THREE</a:t>
            </a:r>
            <a:endParaRPr altLang="zh-CN" b="1" sz="2000" lang="en-US">
              <a:solidFill>
                <a:schemeClr val="bg1"/>
              </a:solidFill>
              <a:latin typeface="Arial" panose="020B0704020202090204" pitchFamily="34" charset="0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2"/>
  <p:tag name="KSO_WM_UNIT_TYPE" val="e"/>
  <p:tag name="KSO_WM_UNIT_INDEX" val="1"/>
  <p:tag name="KSO_WM_UNIT_ID" val="custom152_12*e*1"/>
  <p:tag name="KSO_WM_UNIT_CLEAR" val="1"/>
  <p:tag name="KSO_WM_UNIT_LAYERLEVEL" val="1"/>
  <p:tag name="KSO_WM_UNIT_VALUE" val="7"/>
  <p:tag name="KSO_WM_UNIT_HIGHLIGHT" val="0"/>
  <p:tag name="KSO_WM_UNIT_COMPATIBLE" val="1"/>
  <p:tag name="KSO_WM_UNIT_PRESET_TEXT" val="PART ONE"/>
</p:tagLst>
</file>

<file path=ppt/tags/tag2.xml><?xml version="1.0" encoding="utf-8"?>
<p:tagLst xmlns:p="http://schemas.openxmlformats.org/presentationml/2006/main">
  <p:tag name="KSO_WM_SLIDE_MODEL_TYPE" val="timeline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2"/>
  <p:tag name="KSO_WM_UNIT_TYPE" val="e"/>
  <p:tag name="KSO_WM_UNIT_INDEX" val="1"/>
  <p:tag name="KSO_WM_UNIT_ID" val="custom152_12*e*1"/>
  <p:tag name="KSO_WM_UNIT_CLEAR" val="1"/>
  <p:tag name="KSO_WM_UNIT_LAYERLEVEL" val="1"/>
  <p:tag name="KSO_WM_UNIT_VALUE" val="7"/>
  <p:tag name="KSO_WM_UNIT_HIGHLIGHT" val="0"/>
  <p:tag name="KSO_WM_UNIT_COMPATIBLE" val="1"/>
  <p:tag name="KSO_WM_UNIT_PRESET_TEXT" val="PART ONE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2"/>
  <p:tag name="KSO_WM_UNIT_TYPE" val="e"/>
  <p:tag name="KSO_WM_UNIT_INDEX" val="1"/>
  <p:tag name="KSO_WM_UNIT_ID" val="custom152_12*e*1"/>
  <p:tag name="KSO_WM_UNIT_CLEAR" val="1"/>
  <p:tag name="KSO_WM_UNIT_LAYERLEVEL" val="1"/>
  <p:tag name="KSO_WM_UNIT_VALUE" val="7"/>
  <p:tag name="KSO_WM_UNIT_HIGHLIGHT" val="0"/>
  <p:tag name="KSO_WM_UNIT_COMPATIBLE" val="1"/>
  <p:tag name="KSO_WM_UNIT_PRESET_TEXT" val="PART ONE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7C6E5"/>
      </a:accent1>
      <a:accent2>
        <a:srgbClr val="333399"/>
      </a:accent2>
      <a:accent3>
        <a:srgbClr val="FFFFFF"/>
      </a:accent3>
      <a:accent4>
        <a:srgbClr val="000000"/>
      </a:accent4>
      <a:accent5>
        <a:srgbClr val="D0DFEF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EF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000120150716A18PWBG">
  <a:themeElements>
    <a:clrScheme name="">
      <a:dk1>
        <a:srgbClr val="3D3F41"/>
      </a:dk1>
      <a:lt1>
        <a:srgbClr val="FFFFFF"/>
      </a:lt1>
      <a:dk2>
        <a:srgbClr val="3D3F41"/>
      </a:dk2>
      <a:lt2>
        <a:srgbClr val="EAF5FC"/>
      </a:lt2>
      <a:accent1>
        <a:srgbClr val="0070C0"/>
      </a:accent1>
      <a:accent2>
        <a:srgbClr val="6A63CB"/>
      </a:accent2>
      <a:accent3>
        <a:srgbClr val="FFFFFF"/>
      </a:accent3>
      <a:accent4>
        <a:srgbClr val="333537"/>
      </a:accent4>
      <a:accent5>
        <a:srgbClr val="AABCDC"/>
      </a:accent5>
      <a:accent6>
        <a:srgbClr val="5E58B6"/>
      </a:accent6>
      <a:hlink>
        <a:srgbClr val="00B0F0"/>
      </a:hlink>
      <a:folHlink>
        <a:srgbClr val="AFB2B4"/>
      </a:folHlink>
    </a:clrScheme>
    <a:fontScheme name="">
      <a:majorFont>
        <a:latin typeface="微软雅黑"/>
        <a:ea typeface="微软雅黑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3D3F41"/>
        </a:dk1>
        <a:lt1>
          <a:srgbClr val="FFFFFF"/>
        </a:lt1>
        <a:dk2>
          <a:srgbClr val="3D3F41"/>
        </a:dk2>
        <a:lt2>
          <a:srgbClr val="EAF5FC"/>
        </a:lt2>
        <a:accent1>
          <a:srgbClr val="0070C0"/>
        </a:accent1>
        <a:accent2>
          <a:srgbClr val="6A63CB"/>
        </a:accent2>
        <a:accent3>
          <a:srgbClr val="FFFFFF"/>
        </a:accent3>
        <a:accent4>
          <a:srgbClr val="333537"/>
        </a:accent4>
        <a:accent5>
          <a:srgbClr val="AABCDC"/>
        </a:accent5>
        <a:accent6>
          <a:srgbClr val="5E58B6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文字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幻灯片 1</dc:title>
  <dc:creator>Administrator</dc:creator>
  <cp:lastModifiedBy>zhaojing</cp:lastModifiedBy>
  <dcterms:created xsi:type="dcterms:W3CDTF">2020-06-02T19:23:16Z</dcterms:created>
  <dcterms:modified xsi:type="dcterms:W3CDTF">2020-07-24T03:51:35Z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2052-2.3.1.3761</vt:lpwstr>
  </property>
</Properties>
</file>